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61" r:id="rId1"/>
  </p:sldMasterIdLst>
  <p:notesMasterIdLst>
    <p:notesMasterId r:id="rId28"/>
  </p:notesMasterIdLst>
  <p:sldIdLst>
    <p:sldId id="267" r:id="rId2"/>
    <p:sldId id="269" r:id="rId3"/>
    <p:sldId id="270" r:id="rId4"/>
    <p:sldId id="271" r:id="rId5"/>
    <p:sldId id="272" r:id="rId6"/>
    <p:sldId id="273" r:id="rId7"/>
    <p:sldId id="274" r:id="rId8"/>
    <p:sldId id="257" r:id="rId9"/>
    <p:sldId id="286" r:id="rId10"/>
    <p:sldId id="287" r:id="rId11"/>
    <p:sldId id="288" r:id="rId12"/>
    <p:sldId id="289" r:id="rId13"/>
    <p:sldId id="290" r:id="rId14"/>
    <p:sldId id="291" r:id="rId15"/>
    <p:sldId id="292" r:id="rId16"/>
    <p:sldId id="260" r:id="rId17"/>
    <p:sldId id="265" r:id="rId18"/>
    <p:sldId id="281" r:id="rId19"/>
    <p:sldId id="282" r:id="rId20"/>
    <p:sldId id="283" r:id="rId21"/>
    <p:sldId id="284" r:id="rId22"/>
    <p:sldId id="263" r:id="rId23"/>
    <p:sldId id="261" r:id="rId24"/>
    <p:sldId id="262" r:id="rId25"/>
    <p:sldId id="293" r:id="rId26"/>
    <p:sldId id="264" r:id="rId27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716101E-2411-40D2-88D8-0CF9E8243CF6}" v="20" dt="2020-06-11T21:43:49.24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750" autoAdjust="0"/>
    <p:restoredTop sz="88290" autoAdjust="0"/>
  </p:normalViewPr>
  <p:slideViewPr>
    <p:cSldViewPr snapToGrid="0">
      <p:cViewPr varScale="1">
        <p:scale>
          <a:sx n="60" d="100"/>
          <a:sy n="60" d="100"/>
        </p:scale>
        <p:origin x="906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microsoft.com/office/2015/10/relationships/revisionInfo" Target="revisionInfo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Relationship Id="rId8" Type="http://schemas.openxmlformats.org/officeDocument/2006/relationships/slide" Target="slides/slide7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ojhchoi99@gmail.com" userId="7c3550ba10e1e361" providerId="LiveId" clId="{0716101E-2411-40D2-88D8-0CF9E8243CF6}"/>
    <pc:docChg chg="modSld">
      <pc:chgData name="gojhchoi99@gmail.com" userId="7c3550ba10e1e361" providerId="LiveId" clId="{0716101E-2411-40D2-88D8-0CF9E8243CF6}" dt="2020-06-11T21:43:49.370" v="161" actId="20577"/>
      <pc:docMkLst>
        <pc:docMk/>
      </pc:docMkLst>
      <pc:sldChg chg="modSp mod">
        <pc:chgData name="gojhchoi99@gmail.com" userId="7c3550ba10e1e361" providerId="LiveId" clId="{0716101E-2411-40D2-88D8-0CF9E8243CF6}" dt="2020-06-11T04:31:38.039" v="13" actId="255"/>
        <pc:sldMkLst>
          <pc:docMk/>
          <pc:sldMk cId="0" sldId="260"/>
        </pc:sldMkLst>
        <pc:spChg chg="mod">
          <ac:chgData name="gojhchoi99@gmail.com" userId="7c3550ba10e1e361" providerId="LiveId" clId="{0716101E-2411-40D2-88D8-0CF9E8243CF6}" dt="2020-06-11T04:31:38.039" v="13" actId="255"/>
          <ac:spMkLst>
            <pc:docMk/>
            <pc:sldMk cId="0" sldId="260"/>
            <ac:spMk id="4" creationId="{258350D0-A69E-4793-8D1A-FE80283C6FF2}"/>
          </ac:spMkLst>
        </pc:spChg>
      </pc:sldChg>
      <pc:sldChg chg="modSp mod">
        <pc:chgData name="gojhchoi99@gmail.com" userId="7c3550ba10e1e361" providerId="LiveId" clId="{0716101E-2411-40D2-88D8-0CF9E8243CF6}" dt="2020-06-11T04:31:23.489" v="12" actId="14100"/>
        <pc:sldMkLst>
          <pc:docMk/>
          <pc:sldMk cId="1306870117" sldId="265"/>
        </pc:sldMkLst>
        <pc:spChg chg="mod">
          <ac:chgData name="gojhchoi99@gmail.com" userId="7c3550ba10e1e361" providerId="LiveId" clId="{0716101E-2411-40D2-88D8-0CF9E8243CF6}" dt="2020-06-11T04:31:23.489" v="12" actId="14100"/>
          <ac:spMkLst>
            <pc:docMk/>
            <pc:sldMk cId="1306870117" sldId="265"/>
            <ac:spMk id="12" creationId="{45706C42-D9E2-495C-9B8A-D0B4C15C6A18}"/>
          </ac:spMkLst>
        </pc:spChg>
      </pc:sldChg>
      <pc:sldChg chg="modSp mod">
        <pc:chgData name="gojhchoi99@gmail.com" userId="7c3550ba10e1e361" providerId="LiveId" clId="{0716101E-2411-40D2-88D8-0CF9E8243CF6}" dt="2020-06-11T04:28:23.789" v="9" actId="2710"/>
        <pc:sldMkLst>
          <pc:docMk/>
          <pc:sldMk cId="1764398474" sldId="269"/>
        </pc:sldMkLst>
        <pc:spChg chg="mod">
          <ac:chgData name="gojhchoi99@gmail.com" userId="7c3550ba10e1e361" providerId="LiveId" clId="{0716101E-2411-40D2-88D8-0CF9E8243CF6}" dt="2020-06-11T04:27:56.107" v="1" actId="1076"/>
          <ac:spMkLst>
            <pc:docMk/>
            <pc:sldMk cId="1764398474" sldId="269"/>
            <ac:spMk id="4" creationId="{DC6C4B82-BB55-4C01-8E73-6CA1086D99E9}"/>
          </ac:spMkLst>
        </pc:spChg>
        <pc:spChg chg="mod">
          <ac:chgData name="gojhchoi99@gmail.com" userId="7c3550ba10e1e361" providerId="LiveId" clId="{0716101E-2411-40D2-88D8-0CF9E8243CF6}" dt="2020-06-11T04:28:23.789" v="9" actId="2710"/>
          <ac:spMkLst>
            <pc:docMk/>
            <pc:sldMk cId="1764398474" sldId="269"/>
            <ac:spMk id="6" creationId="{C78C5008-2A67-4E82-95EB-7990D7427B47}"/>
          </ac:spMkLst>
        </pc:spChg>
      </pc:sldChg>
      <pc:sldChg chg="addSp modSp mod modAnim modNotesTx">
        <pc:chgData name="gojhchoi99@gmail.com" userId="7c3550ba10e1e361" providerId="LiveId" clId="{0716101E-2411-40D2-88D8-0CF9E8243CF6}" dt="2020-06-11T05:21:01.017" v="36" actId="1036"/>
        <pc:sldMkLst>
          <pc:docMk/>
          <pc:sldMk cId="3611636614" sldId="274"/>
        </pc:sldMkLst>
        <pc:picChg chg="add mod">
          <ac:chgData name="gojhchoi99@gmail.com" userId="7c3550ba10e1e361" providerId="LiveId" clId="{0716101E-2411-40D2-88D8-0CF9E8243CF6}" dt="2020-06-11T05:21:01.017" v="36" actId="1036"/>
          <ac:picMkLst>
            <pc:docMk/>
            <pc:sldMk cId="3611636614" sldId="274"/>
            <ac:picMk id="35" creationId="{96BD8CF8-0339-4A88-B82B-3E91D18FA36B}"/>
          </ac:picMkLst>
        </pc:picChg>
      </pc:sldChg>
      <pc:sldChg chg="modNotesTx">
        <pc:chgData name="gojhchoi99@gmail.com" userId="7c3550ba10e1e361" providerId="LiveId" clId="{0716101E-2411-40D2-88D8-0CF9E8243CF6}" dt="2020-06-11T21:43:49.370" v="161" actId="20577"/>
        <pc:sldMkLst>
          <pc:docMk/>
          <pc:sldMk cId="2828797097" sldId="291"/>
        </pc:sldMkLst>
      </pc:sldChg>
    </pc:docChg>
  </pc:docChgLst>
  <pc:docChgLst>
    <pc:chgData name="gojhchoi99@gmail.com" userId="7c3550ba10e1e361" providerId="LiveId" clId="{4F5C85CE-A88F-41D9-9E2E-6D97B0ED3F61}"/>
    <pc:docChg chg="custSel addSld modSld">
      <pc:chgData name="gojhchoi99@gmail.com" userId="7c3550ba10e1e361" providerId="LiveId" clId="{4F5C85CE-A88F-41D9-9E2E-6D97B0ED3F61}" dt="2020-04-25T14:44:22.225" v="132" actId="478"/>
      <pc:docMkLst>
        <pc:docMk/>
      </pc:docMkLst>
      <pc:sldChg chg="addSp delSp modSp modAnim">
        <pc:chgData name="gojhchoi99@gmail.com" userId="7c3550ba10e1e361" providerId="LiveId" clId="{4F5C85CE-A88F-41D9-9E2E-6D97B0ED3F61}" dt="2020-04-25T14:43:48.987" v="126" actId="14100"/>
        <pc:sldMkLst>
          <pc:docMk/>
          <pc:sldMk cId="0" sldId="257"/>
        </pc:sldMkLst>
        <pc:spChg chg="add mod">
          <ac:chgData name="gojhchoi99@gmail.com" userId="7c3550ba10e1e361" providerId="LiveId" clId="{4F5C85CE-A88F-41D9-9E2E-6D97B0ED3F61}" dt="2020-04-25T14:37:15.722" v="104" actId="1037"/>
          <ac:spMkLst>
            <pc:docMk/>
            <pc:sldMk cId="0" sldId="257"/>
            <ac:spMk id="6" creationId="{BA9CF70E-CEDC-4F3F-8C7F-98E49F35AA6D}"/>
          </ac:spMkLst>
        </pc:spChg>
        <pc:spChg chg="add mod">
          <ac:chgData name="gojhchoi99@gmail.com" userId="7c3550ba10e1e361" providerId="LiveId" clId="{4F5C85CE-A88F-41D9-9E2E-6D97B0ED3F61}" dt="2020-04-25T14:37:15.722" v="104" actId="1037"/>
          <ac:spMkLst>
            <pc:docMk/>
            <pc:sldMk cId="0" sldId="257"/>
            <ac:spMk id="16" creationId="{6DB0685E-CDB8-4B8C-8C4C-FF4E004C549D}"/>
          </ac:spMkLst>
        </pc:spChg>
        <pc:spChg chg="add mod">
          <ac:chgData name="gojhchoi99@gmail.com" userId="7c3550ba10e1e361" providerId="LiveId" clId="{4F5C85CE-A88F-41D9-9E2E-6D97B0ED3F61}" dt="2020-04-25T14:37:15.722" v="104" actId="1037"/>
          <ac:spMkLst>
            <pc:docMk/>
            <pc:sldMk cId="0" sldId="257"/>
            <ac:spMk id="17" creationId="{24007915-BB4F-46DC-B348-819D71B79D1E}"/>
          </ac:spMkLst>
        </pc:spChg>
        <pc:spChg chg="add mod">
          <ac:chgData name="gojhchoi99@gmail.com" userId="7c3550ba10e1e361" providerId="LiveId" clId="{4F5C85CE-A88F-41D9-9E2E-6D97B0ED3F61}" dt="2020-04-25T14:37:15.722" v="104" actId="1037"/>
          <ac:spMkLst>
            <pc:docMk/>
            <pc:sldMk cId="0" sldId="257"/>
            <ac:spMk id="20" creationId="{916A1565-D7C7-40AA-98F6-4A7325AB6B40}"/>
          </ac:spMkLst>
        </pc:spChg>
        <pc:spChg chg="add mod">
          <ac:chgData name="gojhchoi99@gmail.com" userId="7c3550ba10e1e361" providerId="LiveId" clId="{4F5C85CE-A88F-41D9-9E2E-6D97B0ED3F61}" dt="2020-04-25T14:37:15.722" v="104" actId="1037"/>
          <ac:spMkLst>
            <pc:docMk/>
            <pc:sldMk cId="0" sldId="257"/>
            <ac:spMk id="33" creationId="{C7DEF19D-0F78-4E2E-9EF0-AFD331E4C696}"/>
          </ac:spMkLst>
        </pc:spChg>
        <pc:spChg chg="add mod">
          <ac:chgData name="gojhchoi99@gmail.com" userId="7c3550ba10e1e361" providerId="LiveId" clId="{4F5C85CE-A88F-41D9-9E2E-6D97B0ED3F61}" dt="2020-04-25T14:42:15.985" v="125" actId="1076"/>
          <ac:spMkLst>
            <pc:docMk/>
            <pc:sldMk cId="0" sldId="257"/>
            <ac:spMk id="34" creationId="{D391F734-7C3B-4830-9AF6-CA89A92BC61B}"/>
          </ac:spMkLst>
        </pc:spChg>
        <pc:spChg chg="add del">
          <ac:chgData name="gojhchoi99@gmail.com" userId="7c3550ba10e1e361" providerId="LiveId" clId="{4F5C85CE-A88F-41D9-9E2E-6D97B0ED3F61}" dt="2020-04-25T14:38:15.195" v="114"/>
          <ac:spMkLst>
            <pc:docMk/>
            <pc:sldMk cId="0" sldId="257"/>
            <ac:spMk id="35" creationId="{F85DC5E8-0967-4A3C-B839-3E4EF0181AF1}"/>
          </ac:spMkLst>
        </pc:spChg>
        <pc:spChg chg="add del">
          <ac:chgData name="gojhchoi99@gmail.com" userId="7c3550ba10e1e361" providerId="LiveId" clId="{4F5C85CE-A88F-41D9-9E2E-6D97B0ED3F61}" dt="2020-04-25T14:38:14.716" v="113"/>
          <ac:spMkLst>
            <pc:docMk/>
            <pc:sldMk cId="0" sldId="257"/>
            <ac:spMk id="36" creationId="{62F96D1F-06C5-45CA-B316-F586A521AFA8}"/>
          </ac:spMkLst>
        </pc:spChg>
        <pc:spChg chg="mod">
          <ac:chgData name="gojhchoi99@gmail.com" userId="7c3550ba10e1e361" providerId="LiveId" clId="{4F5C85CE-A88F-41D9-9E2E-6D97B0ED3F61}" dt="2020-04-25T14:37:29.998" v="105" actId="1076"/>
          <ac:spMkLst>
            <pc:docMk/>
            <pc:sldMk cId="0" sldId="257"/>
            <ac:spMk id="104" creationId="{00000000-0000-0000-0000-000000000000}"/>
          </ac:spMkLst>
        </pc:spChg>
        <pc:spChg chg="mod">
          <ac:chgData name="gojhchoi99@gmail.com" userId="7c3550ba10e1e361" providerId="LiveId" clId="{4F5C85CE-A88F-41D9-9E2E-6D97B0ED3F61}" dt="2020-04-25T14:37:38.814" v="110" actId="1037"/>
          <ac:spMkLst>
            <pc:docMk/>
            <pc:sldMk cId="0" sldId="257"/>
            <ac:spMk id="105" creationId="{00000000-0000-0000-0000-000000000000}"/>
          </ac:spMkLst>
        </pc:spChg>
        <pc:cxnChg chg="add mod">
          <ac:chgData name="gojhchoi99@gmail.com" userId="7c3550ba10e1e361" providerId="LiveId" clId="{4F5C85CE-A88F-41D9-9E2E-6D97B0ED3F61}" dt="2020-04-25T14:37:15.722" v="104" actId="1037"/>
          <ac:cxnSpMkLst>
            <pc:docMk/>
            <pc:sldMk cId="0" sldId="257"/>
            <ac:cxnSpMk id="5" creationId="{90F23D15-E663-4A46-8F42-7BD90B040955}"/>
          </ac:cxnSpMkLst>
        </pc:cxnChg>
        <pc:cxnChg chg="add mod">
          <ac:chgData name="gojhchoi99@gmail.com" userId="7c3550ba10e1e361" providerId="LiveId" clId="{4F5C85CE-A88F-41D9-9E2E-6D97B0ED3F61}" dt="2020-04-25T14:37:15.722" v="104" actId="1037"/>
          <ac:cxnSpMkLst>
            <pc:docMk/>
            <pc:sldMk cId="0" sldId="257"/>
            <ac:cxnSpMk id="8" creationId="{7ADE78E3-D04E-49C4-92F8-88DA9A9018EF}"/>
          </ac:cxnSpMkLst>
        </pc:cxnChg>
        <pc:cxnChg chg="add mod">
          <ac:chgData name="gojhchoi99@gmail.com" userId="7c3550ba10e1e361" providerId="LiveId" clId="{4F5C85CE-A88F-41D9-9E2E-6D97B0ED3F61}" dt="2020-04-25T14:43:48.987" v="126" actId="14100"/>
          <ac:cxnSpMkLst>
            <pc:docMk/>
            <pc:sldMk cId="0" sldId="257"/>
            <ac:cxnSpMk id="9" creationId="{ED118A90-58A2-4F2A-8804-F8F48A9E3A58}"/>
          </ac:cxnSpMkLst>
        </pc:cxnChg>
        <pc:cxnChg chg="add mod">
          <ac:chgData name="gojhchoi99@gmail.com" userId="7c3550ba10e1e361" providerId="LiveId" clId="{4F5C85CE-A88F-41D9-9E2E-6D97B0ED3F61}" dt="2020-04-25T14:37:15.722" v="104" actId="1037"/>
          <ac:cxnSpMkLst>
            <pc:docMk/>
            <pc:sldMk cId="0" sldId="257"/>
            <ac:cxnSpMk id="18" creationId="{E4AB8CDC-AC15-4A6E-A97B-D51FB6C44A40}"/>
          </ac:cxnSpMkLst>
        </pc:cxnChg>
        <pc:cxnChg chg="add mod">
          <ac:chgData name="gojhchoi99@gmail.com" userId="7c3550ba10e1e361" providerId="LiveId" clId="{4F5C85CE-A88F-41D9-9E2E-6D97B0ED3F61}" dt="2020-04-25T14:37:15.722" v="104" actId="1037"/>
          <ac:cxnSpMkLst>
            <pc:docMk/>
            <pc:sldMk cId="0" sldId="257"/>
            <ac:cxnSpMk id="21" creationId="{2D79FABD-73C0-468D-8D30-35261BE50693}"/>
          </ac:cxnSpMkLst>
        </pc:cxnChg>
        <pc:cxnChg chg="add mod">
          <ac:chgData name="gojhchoi99@gmail.com" userId="7c3550ba10e1e361" providerId="LiveId" clId="{4F5C85CE-A88F-41D9-9E2E-6D97B0ED3F61}" dt="2020-04-25T14:37:15.722" v="104" actId="1037"/>
          <ac:cxnSpMkLst>
            <pc:docMk/>
            <pc:sldMk cId="0" sldId="257"/>
            <ac:cxnSpMk id="22" creationId="{5CB9B731-15F7-4FD4-AEDC-6579349DA6F7}"/>
          </ac:cxnSpMkLst>
        </pc:cxnChg>
        <pc:cxnChg chg="add mod">
          <ac:chgData name="gojhchoi99@gmail.com" userId="7c3550ba10e1e361" providerId="LiveId" clId="{4F5C85CE-A88F-41D9-9E2E-6D97B0ED3F61}" dt="2020-04-25T14:37:15.722" v="104" actId="1037"/>
          <ac:cxnSpMkLst>
            <pc:docMk/>
            <pc:sldMk cId="0" sldId="257"/>
            <ac:cxnSpMk id="23" creationId="{69AC4A81-6F59-4A5E-8A9F-6D9817F70992}"/>
          </ac:cxnSpMkLst>
        </pc:cxnChg>
        <pc:cxnChg chg="add mod">
          <ac:chgData name="gojhchoi99@gmail.com" userId="7c3550ba10e1e361" providerId="LiveId" clId="{4F5C85CE-A88F-41D9-9E2E-6D97B0ED3F61}" dt="2020-04-25T14:37:15.722" v="104" actId="1037"/>
          <ac:cxnSpMkLst>
            <pc:docMk/>
            <pc:sldMk cId="0" sldId="257"/>
            <ac:cxnSpMk id="29" creationId="{757E615E-E71E-4C60-A080-84E117AACDC9}"/>
          </ac:cxnSpMkLst>
        </pc:cxnChg>
        <pc:cxnChg chg="add mod">
          <ac:chgData name="gojhchoi99@gmail.com" userId="7c3550ba10e1e361" providerId="LiveId" clId="{4F5C85CE-A88F-41D9-9E2E-6D97B0ED3F61}" dt="2020-04-25T14:37:15.722" v="104" actId="1037"/>
          <ac:cxnSpMkLst>
            <pc:docMk/>
            <pc:sldMk cId="0" sldId="257"/>
            <ac:cxnSpMk id="31" creationId="{5F46236D-76FE-41F5-90A1-7E4DE3CF4ED6}"/>
          </ac:cxnSpMkLst>
        </pc:cxnChg>
        <pc:cxnChg chg="add mod">
          <ac:chgData name="gojhchoi99@gmail.com" userId="7c3550ba10e1e361" providerId="LiveId" clId="{4F5C85CE-A88F-41D9-9E2E-6D97B0ED3F61}" dt="2020-04-25T14:37:15.722" v="104" actId="1037"/>
          <ac:cxnSpMkLst>
            <pc:docMk/>
            <pc:sldMk cId="0" sldId="257"/>
            <ac:cxnSpMk id="32" creationId="{6B3F6B1B-A4B4-41B4-880D-D052C2D026D8}"/>
          </ac:cxnSpMkLst>
        </pc:cxnChg>
      </pc:sldChg>
      <pc:sldChg chg="delSp">
        <pc:chgData name="gojhchoi99@gmail.com" userId="7c3550ba10e1e361" providerId="LiveId" clId="{4F5C85CE-A88F-41D9-9E2E-6D97B0ED3F61}" dt="2020-04-25T14:44:22.225" v="132" actId="478"/>
        <pc:sldMkLst>
          <pc:docMk/>
          <pc:sldMk cId="0" sldId="260"/>
        </pc:sldMkLst>
        <pc:picChg chg="del">
          <ac:chgData name="gojhchoi99@gmail.com" userId="7c3550ba10e1e361" providerId="LiveId" clId="{4F5C85CE-A88F-41D9-9E2E-6D97B0ED3F61}" dt="2020-04-25T14:44:22.225" v="132" actId="478"/>
          <ac:picMkLst>
            <pc:docMk/>
            <pc:sldMk cId="0" sldId="260"/>
            <ac:picMk id="145" creationId="{00000000-0000-0000-0000-000000000000}"/>
          </ac:picMkLst>
        </pc:picChg>
      </pc:sldChg>
      <pc:sldChg chg="addSp delSp modSp add">
        <pc:chgData name="gojhchoi99@gmail.com" userId="7c3550ba10e1e361" providerId="LiveId" clId="{4F5C85CE-A88F-41D9-9E2E-6D97B0ED3F61}" dt="2020-04-25T14:44:18.691" v="131" actId="1076"/>
        <pc:sldMkLst>
          <pc:docMk/>
          <pc:sldMk cId="1306870117" sldId="265"/>
        </pc:sldMkLst>
        <pc:spChg chg="del">
          <ac:chgData name="gojhchoi99@gmail.com" userId="7c3550ba10e1e361" providerId="LiveId" clId="{4F5C85CE-A88F-41D9-9E2E-6D97B0ED3F61}" dt="2020-04-25T14:44:09.919" v="128"/>
          <ac:spMkLst>
            <pc:docMk/>
            <pc:sldMk cId="1306870117" sldId="265"/>
            <ac:spMk id="2" creationId="{B0716047-922E-462A-BA5C-E29035082041}"/>
          </ac:spMkLst>
        </pc:spChg>
        <pc:spChg chg="del">
          <ac:chgData name="gojhchoi99@gmail.com" userId="7c3550ba10e1e361" providerId="LiveId" clId="{4F5C85CE-A88F-41D9-9E2E-6D97B0ED3F61}" dt="2020-04-25T14:44:09.919" v="128"/>
          <ac:spMkLst>
            <pc:docMk/>
            <pc:sldMk cId="1306870117" sldId="265"/>
            <ac:spMk id="3" creationId="{20FD3B14-C22C-42A7-AE52-812F362FF9F2}"/>
          </ac:spMkLst>
        </pc:spChg>
        <pc:spChg chg="del">
          <ac:chgData name="gojhchoi99@gmail.com" userId="7c3550ba10e1e361" providerId="LiveId" clId="{4F5C85CE-A88F-41D9-9E2E-6D97B0ED3F61}" dt="2020-04-25T14:44:09.919" v="128"/>
          <ac:spMkLst>
            <pc:docMk/>
            <pc:sldMk cId="1306870117" sldId="265"/>
            <ac:spMk id="4" creationId="{FD5B872C-72D6-4DB7-9129-F87CD4E6DF49}"/>
          </ac:spMkLst>
        </pc:spChg>
        <pc:picChg chg="add mod">
          <ac:chgData name="gojhchoi99@gmail.com" userId="7c3550ba10e1e361" providerId="LiveId" clId="{4F5C85CE-A88F-41D9-9E2E-6D97B0ED3F61}" dt="2020-04-25T14:44:18.691" v="131" actId="1076"/>
          <ac:picMkLst>
            <pc:docMk/>
            <pc:sldMk cId="1306870117" sldId="265"/>
            <ac:picMk id="5" creationId="{7A17A6C3-7725-4BA6-93A0-C9C32300144B}"/>
          </ac:picMkLst>
        </pc:picChg>
      </pc:sldChg>
    </pc:docChg>
  </pc:docChgLst>
  <pc:docChgLst>
    <pc:chgData name="gojhchoi99@gmail.com" userId="7c3550ba10e1e361" providerId="LiveId" clId="{E0F4A22F-EBEC-44BD-BF4E-87BED50B09F0}"/>
    <pc:docChg chg="undo custSel addSld delSld modSld sldOrd">
      <pc:chgData name="gojhchoi99@gmail.com" userId="7c3550ba10e1e361" providerId="LiveId" clId="{E0F4A22F-EBEC-44BD-BF4E-87BED50B09F0}" dt="2020-04-29T19:35:18.550" v="2111" actId="1038"/>
      <pc:docMkLst>
        <pc:docMk/>
      </pc:docMkLst>
      <pc:sldChg chg="del">
        <pc:chgData name="gojhchoi99@gmail.com" userId="7c3550ba10e1e361" providerId="LiveId" clId="{E0F4A22F-EBEC-44BD-BF4E-87BED50B09F0}" dt="2020-04-28T20:03:31.285" v="3" actId="47"/>
        <pc:sldMkLst>
          <pc:docMk/>
          <pc:sldMk cId="0" sldId="256"/>
        </pc:sldMkLst>
      </pc:sldChg>
      <pc:sldChg chg="addSp delSp modSp addAnim delAnim modAnim">
        <pc:chgData name="gojhchoi99@gmail.com" userId="7c3550ba10e1e361" providerId="LiveId" clId="{E0F4A22F-EBEC-44BD-BF4E-87BED50B09F0}" dt="2020-04-29T19:21:14.082" v="2011"/>
        <pc:sldMkLst>
          <pc:docMk/>
          <pc:sldMk cId="0" sldId="257"/>
        </pc:sldMkLst>
        <pc:spChg chg="mod">
          <ac:chgData name="gojhchoi99@gmail.com" userId="7c3550ba10e1e361" providerId="LiveId" clId="{E0F4A22F-EBEC-44BD-BF4E-87BED50B09F0}" dt="2020-04-29T19:17:34.665" v="1995" actId="20577"/>
          <ac:spMkLst>
            <pc:docMk/>
            <pc:sldMk cId="0" sldId="257"/>
            <ac:spMk id="16" creationId="{6DB0685E-CDB8-4B8C-8C4C-FF4E004C549D}"/>
          </ac:spMkLst>
        </pc:spChg>
        <pc:spChg chg="mod">
          <ac:chgData name="gojhchoi99@gmail.com" userId="7c3550ba10e1e361" providerId="LiveId" clId="{E0F4A22F-EBEC-44BD-BF4E-87BED50B09F0}" dt="2020-04-29T19:17:39.685" v="1997" actId="20577"/>
          <ac:spMkLst>
            <pc:docMk/>
            <pc:sldMk cId="0" sldId="257"/>
            <ac:spMk id="17" creationId="{24007915-BB4F-46DC-B348-819D71B79D1E}"/>
          </ac:spMkLst>
        </pc:spChg>
        <pc:spChg chg="add del mod">
          <ac:chgData name="gojhchoi99@gmail.com" userId="7c3550ba10e1e361" providerId="LiveId" clId="{E0F4A22F-EBEC-44BD-BF4E-87BED50B09F0}" dt="2020-04-29T19:17:30.481" v="1993" actId="20577"/>
          <ac:spMkLst>
            <pc:docMk/>
            <pc:sldMk cId="0" sldId="257"/>
            <ac:spMk id="20" creationId="{916A1565-D7C7-40AA-98F6-4A7325AB6B40}"/>
          </ac:spMkLst>
        </pc:spChg>
        <pc:spChg chg="add">
          <ac:chgData name="gojhchoi99@gmail.com" userId="7c3550ba10e1e361" providerId="LiveId" clId="{E0F4A22F-EBEC-44BD-BF4E-87BED50B09F0}" dt="2020-04-28T20:10:57.566" v="186"/>
          <ac:spMkLst>
            <pc:docMk/>
            <pc:sldMk cId="0" sldId="257"/>
            <ac:spMk id="24" creationId="{C706AF2D-32EA-4DB8-8B2E-148599D3BED8}"/>
          </ac:spMkLst>
        </pc:spChg>
        <pc:spChg chg="add mod">
          <ac:chgData name="gojhchoi99@gmail.com" userId="7c3550ba10e1e361" providerId="LiveId" clId="{E0F4A22F-EBEC-44BD-BF4E-87BED50B09F0}" dt="2020-04-28T20:11:19.917" v="189" actId="1076"/>
          <ac:spMkLst>
            <pc:docMk/>
            <pc:sldMk cId="0" sldId="257"/>
            <ac:spMk id="25" creationId="{68338BC0-1AD7-4488-BE15-81C6DAD666C2}"/>
          </ac:spMkLst>
        </pc:spChg>
        <pc:spChg chg="add mod">
          <ac:chgData name="gojhchoi99@gmail.com" userId="7c3550ba10e1e361" providerId="LiveId" clId="{E0F4A22F-EBEC-44BD-BF4E-87BED50B09F0}" dt="2020-04-29T19:17:43.937" v="1999" actId="20577"/>
          <ac:spMkLst>
            <pc:docMk/>
            <pc:sldMk cId="0" sldId="257"/>
            <ac:spMk id="26" creationId="{A39F5DFD-E257-4D60-A4A7-CA157488CDA0}"/>
          </ac:spMkLst>
        </pc:spChg>
        <pc:spChg chg="add mod">
          <ac:chgData name="gojhchoi99@gmail.com" userId="7c3550ba10e1e361" providerId="LiveId" clId="{E0F4A22F-EBEC-44BD-BF4E-87BED50B09F0}" dt="2020-04-29T19:17:47.119" v="2001" actId="20577"/>
          <ac:spMkLst>
            <pc:docMk/>
            <pc:sldMk cId="0" sldId="257"/>
            <ac:spMk id="27" creationId="{7B56DF9B-9BCD-4C46-BCE6-26BA77C7BDFC}"/>
          </ac:spMkLst>
        </pc:spChg>
        <pc:spChg chg="add mod">
          <ac:chgData name="gojhchoi99@gmail.com" userId="7c3550ba10e1e361" providerId="LiveId" clId="{E0F4A22F-EBEC-44BD-BF4E-87BED50B09F0}" dt="2020-04-29T19:17:55.414" v="2003" actId="20577"/>
          <ac:spMkLst>
            <pc:docMk/>
            <pc:sldMk cId="0" sldId="257"/>
            <ac:spMk id="28" creationId="{F8F4CAF9-6C92-4D41-BCEE-015A1B68EBF8}"/>
          </ac:spMkLst>
        </pc:spChg>
      </pc:sldChg>
      <pc:sldChg chg="modSp del">
        <pc:chgData name="gojhchoi99@gmail.com" userId="7c3550ba10e1e361" providerId="LiveId" clId="{E0F4A22F-EBEC-44BD-BF4E-87BED50B09F0}" dt="2020-04-28T20:23:51.174" v="470" actId="47"/>
        <pc:sldMkLst>
          <pc:docMk/>
          <pc:sldMk cId="0" sldId="258"/>
        </pc:sldMkLst>
        <pc:spChg chg="mod">
          <ac:chgData name="gojhchoi99@gmail.com" userId="7c3550ba10e1e361" providerId="LiveId" clId="{E0F4A22F-EBEC-44BD-BF4E-87BED50B09F0}" dt="2020-04-28T20:17:58.348" v="316" actId="1076"/>
          <ac:spMkLst>
            <pc:docMk/>
            <pc:sldMk cId="0" sldId="258"/>
            <ac:spMk id="112" creationId="{00000000-0000-0000-0000-000000000000}"/>
          </ac:spMkLst>
        </pc:spChg>
        <pc:spChg chg="mod">
          <ac:chgData name="gojhchoi99@gmail.com" userId="7c3550ba10e1e361" providerId="LiveId" clId="{E0F4A22F-EBEC-44BD-BF4E-87BED50B09F0}" dt="2020-04-28T20:18:08.329" v="319" actId="1076"/>
          <ac:spMkLst>
            <pc:docMk/>
            <pc:sldMk cId="0" sldId="258"/>
            <ac:spMk id="119" creationId="{00000000-0000-0000-0000-000000000000}"/>
          </ac:spMkLst>
        </pc:spChg>
        <pc:spChg chg="mod">
          <ac:chgData name="gojhchoi99@gmail.com" userId="7c3550ba10e1e361" providerId="LiveId" clId="{E0F4A22F-EBEC-44BD-BF4E-87BED50B09F0}" dt="2020-04-28T20:15:02.241" v="214" actId="1076"/>
          <ac:spMkLst>
            <pc:docMk/>
            <pc:sldMk cId="0" sldId="258"/>
            <ac:spMk id="121" creationId="{00000000-0000-0000-0000-000000000000}"/>
          </ac:spMkLst>
        </pc:spChg>
      </pc:sldChg>
      <pc:sldChg chg="modSp del">
        <pc:chgData name="gojhchoi99@gmail.com" userId="7c3550ba10e1e361" providerId="LiveId" clId="{E0F4A22F-EBEC-44BD-BF4E-87BED50B09F0}" dt="2020-04-28T20:23:49.286" v="469" actId="47"/>
        <pc:sldMkLst>
          <pc:docMk/>
          <pc:sldMk cId="0" sldId="259"/>
        </pc:sldMkLst>
        <pc:spChg chg="mod">
          <ac:chgData name="gojhchoi99@gmail.com" userId="7c3550ba10e1e361" providerId="LiveId" clId="{E0F4A22F-EBEC-44BD-BF4E-87BED50B09F0}" dt="2020-04-28T20:19:04.253" v="365" actId="1076"/>
          <ac:spMkLst>
            <pc:docMk/>
            <pc:sldMk cId="0" sldId="259"/>
            <ac:spMk id="130" creationId="{00000000-0000-0000-0000-000000000000}"/>
          </ac:spMkLst>
        </pc:spChg>
        <pc:spChg chg="mod">
          <ac:chgData name="gojhchoi99@gmail.com" userId="7c3550ba10e1e361" providerId="LiveId" clId="{E0F4A22F-EBEC-44BD-BF4E-87BED50B09F0}" dt="2020-04-28T20:15:38.533" v="232" actId="1076"/>
          <ac:spMkLst>
            <pc:docMk/>
            <pc:sldMk cId="0" sldId="259"/>
            <ac:spMk id="135" creationId="{00000000-0000-0000-0000-000000000000}"/>
          </ac:spMkLst>
        </pc:spChg>
        <pc:spChg chg="mod">
          <ac:chgData name="gojhchoi99@gmail.com" userId="7c3550ba10e1e361" providerId="LiveId" clId="{E0F4A22F-EBEC-44BD-BF4E-87BED50B09F0}" dt="2020-04-28T20:18:56.314" v="362" actId="1076"/>
          <ac:spMkLst>
            <pc:docMk/>
            <pc:sldMk cId="0" sldId="259"/>
            <ac:spMk id="136" creationId="{00000000-0000-0000-0000-000000000000}"/>
          </ac:spMkLst>
        </pc:spChg>
        <pc:spChg chg="mod">
          <ac:chgData name="gojhchoi99@gmail.com" userId="7c3550ba10e1e361" providerId="LiveId" clId="{E0F4A22F-EBEC-44BD-BF4E-87BED50B09F0}" dt="2020-04-28T20:19:07.078" v="366" actId="1076"/>
          <ac:spMkLst>
            <pc:docMk/>
            <pc:sldMk cId="0" sldId="259"/>
            <ac:spMk id="137" creationId="{00000000-0000-0000-0000-000000000000}"/>
          </ac:spMkLst>
        </pc:spChg>
        <pc:spChg chg="mod">
          <ac:chgData name="gojhchoi99@gmail.com" userId="7c3550ba10e1e361" providerId="LiveId" clId="{E0F4A22F-EBEC-44BD-BF4E-87BED50B09F0}" dt="2020-04-28T20:15:57.777" v="237" actId="1076"/>
          <ac:spMkLst>
            <pc:docMk/>
            <pc:sldMk cId="0" sldId="259"/>
            <ac:spMk id="138" creationId="{00000000-0000-0000-0000-000000000000}"/>
          </ac:spMkLst>
        </pc:spChg>
        <pc:picChg chg="mod">
          <ac:chgData name="gojhchoi99@gmail.com" userId="7c3550ba10e1e361" providerId="LiveId" clId="{E0F4A22F-EBEC-44BD-BF4E-87BED50B09F0}" dt="2020-04-28T20:19:08.857" v="367" actId="1076"/>
          <ac:picMkLst>
            <pc:docMk/>
            <pc:sldMk cId="0" sldId="259"/>
            <ac:picMk id="132" creationId="{00000000-0000-0000-0000-000000000000}"/>
          </ac:picMkLst>
        </pc:picChg>
      </pc:sldChg>
      <pc:sldChg chg="addSp modSp">
        <pc:chgData name="gojhchoi99@gmail.com" userId="7c3550ba10e1e361" providerId="LiveId" clId="{E0F4A22F-EBEC-44BD-BF4E-87BED50B09F0}" dt="2020-04-28T20:39:56.062" v="673" actId="255"/>
        <pc:sldMkLst>
          <pc:docMk/>
          <pc:sldMk cId="0" sldId="260"/>
        </pc:sldMkLst>
        <pc:spChg chg="mod">
          <ac:chgData name="gojhchoi99@gmail.com" userId="7c3550ba10e1e361" providerId="LiveId" clId="{E0F4A22F-EBEC-44BD-BF4E-87BED50B09F0}" dt="2020-04-28T20:38:53.762" v="658" actId="20577"/>
          <ac:spMkLst>
            <pc:docMk/>
            <pc:sldMk cId="0" sldId="260"/>
            <ac:spMk id="2" creationId="{4BB5B4B6-BDE1-4EA6-AE1A-F4439310864F}"/>
          </ac:spMkLst>
        </pc:spChg>
        <pc:spChg chg="add mod">
          <ac:chgData name="gojhchoi99@gmail.com" userId="7c3550ba10e1e361" providerId="LiveId" clId="{E0F4A22F-EBEC-44BD-BF4E-87BED50B09F0}" dt="2020-04-28T20:39:56.062" v="673" actId="255"/>
          <ac:spMkLst>
            <pc:docMk/>
            <pc:sldMk cId="0" sldId="260"/>
            <ac:spMk id="4" creationId="{258350D0-A69E-4793-8D1A-FE80283C6FF2}"/>
          </ac:spMkLst>
        </pc:spChg>
        <pc:spChg chg="mod">
          <ac:chgData name="gojhchoi99@gmail.com" userId="7c3550ba10e1e361" providerId="LiveId" clId="{E0F4A22F-EBEC-44BD-BF4E-87BED50B09F0}" dt="2020-04-28T20:38:37.513" v="653" actId="1076"/>
          <ac:spMkLst>
            <pc:docMk/>
            <pc:sldMk cId="0" sldId="260"/>
            <ac:spMk id="143" creationId="{00000000-0000-0000-0000-000000000000}"/>
          </ac:spMkLst>
        </pc:spChg>
        <pc:spChg chg="mod">
          <ac:chgData name="gojhchoi99@gmail.com" userId="7c3550ba10e1e361" providerId="LiveId" clId="{E0F4A22F-EBEC-44BD-BF4E-87BED50B09F0}" dt="2020-04-28T20:38:34.010" v="652" actId="1076"/>
          <ac:spMkLst>
            <pc:docMk/>
            <pc:sldMk cId="0" sldId="260"/>
            <ac:spMk id="144" creationId="{00000000-0000-0000-0000-000000000000}"/>
          </ac:spMkLst>
        </pc:spChg>
        <pc:picChg chg="add mod">
          <ac:chgData name="gojhchoi99@gmail.com" userId="7c3550ba10e1e361" providerId="LiveId" clId="{E0F4A22F-EBEC-44BD-BF4E-87BED50B09F0}" dt="2020-04-28T20:38:05.872" v="650" actId="14100"/>
          <ac:picMkLst>
            <pc:docMk/>
            <pc:sldMk cId="0" sldId="260"/>
            <ac:picMk id="3" creationId="{8D1FF9D3-EAE3-45DB-8178-96FF97CACE18}"/>
          </ac:picMkLst>
        </pc:picChg>
      </pc:sldChg>
      <pc:sldChg chg="addSp modSp ord">
        <pc:chgData name="gojhchoi99@gmail.com" userId="7c3550ba10e1e361" providerId="LiveId" clId="{E0F4A22F-EBEC-44BD-BF4E-87BED50B09F0}" dt="2020-04-28T21:40:40.091" v="1896" actId="20577"/>
        <pc:sldMkLst>
          <pc:docMk/>
          <pc:sldMk cId="0" sldId="261"/>
        </pc:sldMkLst>
        <pc:spChg chg="add mod">
          <ac:chgData name="gojhchoi99@gmail.com" userId="7c3550ba10e1e361" providerId="LiveId" clId="{E0F4A22F-EBEC-44BD-BF4E-87BED50B09F0}" dt="2020-04-28T20:49:43.822" v="816" actId="255"/>
          <ac:spMkLst>
            <pc:docMk/>
            <pc:sldMk cId="0" sldId="261"/>
            <ac:spMk id="7" creationId="{4D873EE4-9EF0-4F9F-9735-8E0A63C66A73}"/>
          </ac:spMkLst>
        </pc:spChg>
        <pc:spChg chg="mod">
          <ac:chgData name="gojhchoi99@gmail.com" userId="7c3550ba10e1e361" providerId="LiveId" clId="{E0F4A22F-EBEC-44BD-BF4E-87BED50B09F0}" dt="2020-04-28T21:40:40.091" v="1896" actId="20577"/>
          <ac:spMkLst>
            <pc:docMk/>
            <pc:sldMk cId="0" sldId="261"/>
            <ac:spMk id="153" creationId="{00000000-0000-0000-0000-000000000000}"/>
          </ac:spMkLst>
        </pc:spChg>
      </pc:sldChg>
      <pc:sldChg chg="addSp delSp modSp ord">
        <pc:chgData name="gojhchoi99@gmail.com" userId="7c3550ba10e1e361" providerId="LiveId" clId="{E0F4A22F-EBEC-44BD-BF4E-87BED50B09F0}" dt="2020-04-28T21:28:49.176" v="1828" actId="1076"/>
        <pc:sldMkLst>
          <pc:docMk/>
          <pc:sldMk cId="0" sldId="262"/>
        </pc:sldMkLst>
        <pc:spChg chg="add mod">
          <ac:chgData name="gojhchoi99@gmail.com" userId="7c3550ba10e1e361" providerId="LiveId" clId="{E0F4A22F-EBEC-44BD-BF4E-87BED50B09F0}" dt="2020-04-28T21:28:49.176" v="1828" actId="1076"/>
          <ac:spMkLst>
            <pc:docMk/>
            <pc:sldMk cId="0" sldId="262"/>
            <ac:spMk id="2" creationId="{C1170D1B-1898-4769-8FC5-57E4F3F24E72}"/>
          </ac:spMkLst>
        </pc:spChg>
        <pc:picChg chg="add del mod">
          <ac:chgData name="gojhchoi99@gmail.com" userId="7c3550ba10e1e361" providerId="LiveId" clId="{E0F4A22F-EBEC-44BD-BF4E-87BED50B09F0}" dt="2020-04-28T21:27:45.118" v="1801" actId="478"/>
          <ac:picMkLst>
            <pc:docMk/>
            <pc:sldMk cId="0" sldId="262"/>
            <ac:picMk id="1026" creationId="{8B44CF89-C409-47BF-8B63-C5250100357A}"/>
          </ac:picMkLst>
        </pc:picChg>
        <pc:picChg chg="add del mod">
          <ac:chgData name="gojhchoi99@gmail.com" userId="7c3550ba10e1e361" providerId="LiveId" clId="{E0F4A22F-EBEC-44BD-BF4E-87BED50B09F0}" dt="2020-04-28T21:26:58.216" v="1800"/>
          <ac:picMkLst>
            <pc:docMk/>
            <pc:sldMk cId="0" sldId="262"/>
            <ac:picMk id="2050" creationId="{F974AEE0-7AA4-4F86-9B8D-A9371500CBF7}"/>
          </ac:picMkLst>
        </pc:picChg>
        <pc:picChg chg="add mod">
          <ac:chgData name="gojhchoi99@gmail.com" userId="7c3550ba10e1e361" providerId="LiveId" clId="{E0F4A22F-EBEC-44BD-BF4E-87BED50B09F0}" dt="2020-04-28T21:28:08.798" v="1808" actId="1076"/>
          <ac:picMkLst>
            <pc:docMk/>
            <pc:sldMk cId="0" sldId="262"/>
            <ac:picMk id="2052" creationId="{9AD52E6A-AFAD-41FE-B67B-036C36986D59}"/>
          </ac:picMkLst>
        </pc:picChg>
      </pc:sldChg>
      <pc:sldChg chg="addSp delSp modSp ord">
        <pc:chgData name="gojhchoi99@gmail.com" userId="7c3550ba10e1e361" providerId="LiveId" clId="{E0F4A22F-EBEC-44BD-BF4E-87BED50B09F0}" dt="2020-04-29T19:35:18.550" v="2111" actId="1038"/>
        <pc:sldMkLst>
          <pc:docMk/>
          <pc:sldMk cId="0" sldId="263"/>
        </pc:sldMkLst>
        <pc:spChg chg="add del mod">
          <ac:chgData name="gojhchoi99@gmail.com" userId="7c3550ba10e1e361" providerId="LiveId" clId="{E0F4A22F-EBEC-44BD-BF4E-87BED50B09F0}" dt="2020-04-28T21:16:55.532" v="1575" actId="478"/>
          <ac:spMkLst>
            <pc:docMk/>
            <pc:sldMk cId="0" sldId="263"/>
            <ac:spMk id="2" creationId="{65A23F92-8A5D-4644-9DD4-6AC92352B1DF}"/>
          </ac:spMkLst>
        </pc:spChg>
        <pc:spChg chg="add mod">
          <ac:chgData name="gojhchoi99@gmail.com" userId="7c3550ba10e1e361" providerId="LiveId" clId="{E0F4A22F-EBEC-44BD-BF4E-87BED50B09F0}" dt="2020-04-29T19:35:18.550" v="2111" actId="1038"/>
          <ac:spMkLst>
            <pc:docMk/>
            <pc:sldMk cId="0" sldId="263"/>
            <ac:spMk id="3" creationId="{8FC3DFC2-78D9-461A-8209-944554D3F660}"/>
          </ac:spMkLst>
        </pc:spChg>
        <pc:spChg chg="add mod">
          <ac:chgData name="gojhchoi99@gmail.com" userId="7c3550ba10e1e361" providerId="LiveId" clId="{E0F4A22F-EBEC-44BD-BF4E-87BED50B09F0}" dt="2020-04-28T21:18:51.946" v="1591" actId="1036"/>
          <ac:spMkLst>
            <pc:docMk/>
            <pc:sldMk cId="0" sldId="263"/>
            <ac:spMk id="4" creationId="{ECA57F19-85CA-4ADF-9256-7590657B8F08}"/>
          </ac:spMkLst>
        </pc:spChg>
      </pc:sldChg>
      <pc:sldChg chg="addSp delSp modSp">
        <pc:chgData name="gojhchoi99@gmail.com" userId="7c3550ba10e1e361" providerId="LiveId" clId="{E0F4A22F-EBEC-44BD-BF4E-87BED50B09F0}" dt="2020-04-28T21:45:40.451" v="1985" actId="20577"/>
        <pc:sldMkLst>
          <pc:docMk/>
          <pc:sldMk cId="0" sldId="264"/>
        </pc:sldMkLst>
        <pc:spChg chg="add">
          <ac:chgData name="gojhchoi99@gmail.com" userId="7c3550ba10e1e361" providerId="LiveId" clId="{E0F4A22F-EBEC-44BD-BF4E-87BED50B09F0}" dt="2020-04-28T21:19:30.283" v="1593"/>
          <ac:spMkLst>
            <pc:docMk/>
            <pc:sldMk cId="0" sldId="264"/>
            <ac:spMk id="5" creationId="{0A18EE0C-B768-40D8-BEA5-01C5ADB38FCD}"/>
          </ac:spMkLst>
        </pc:spChg>
        <pc:spChg chg="add">
          <ac:chgData name="gojhchoi99@gmail.com" userId="7c3550ba10e1e361" providerId="LiveId" clId="{E0F4A22F-EBEC-44BD-BF4E-87BED50B09F0}" dt="2020-04-28T21:19:30.283" v="1593"/>
          <ac:spMkLst>
            <pc:docMk/>
            <pc:sldMk cId="0" sldId="264"/>
            <ac:spMk id="6" creationId="{86B22877-0D14-4D5C-A46F-37E8A18DE073}"/>
          </ac:spMkLst>
        </pc:spChg>
        <pc:spChg chg="add mod">
          <ac:chgData name="gojhchoi99@gmail.com" userId="7c3550ba10e1e361" providerId="LiveId" clId="{E0F4A22F-EBEC-44BD-BF4E-87BED50B09F0}" dt="2020-04-28T21:45:40.451" v="1985" actId="20577"/>
          <ac:spMkLst>
            <pc:docMk/>
            <pc:sldMk cId="0" sldId="264"/>
            <ac:spMk id="7" creationId="{8D51CAB3-C80C-43D5-A5AD-656491C26D90}"/>
          </ac:spMkLst>
        </pc:spChg>
        <pc:spChg chg="add del">
          <ac:chgData name="gojhchoi99@gmail.com" userId="7c3550ba10e1e361" providerId="LiveId" clId="{E0F4A22F-EBEC-44BD-BF4E-87BED50B09F0}" dt="2020-04-28T21:23:14.133" v="1793" actId="478"/>
          <ac:spMkLst>
            <pc:docMk/>
            <pc:sldMk cId="0" sldId="264"/>
            <ac:spMk id="8" creationId="{FF1F1FE9-F0BE-4609-818E-6D7B1463AB57}"/>
          </ac:spMkLst>
        </pc:spChg>
        <pc:spChg chg="del">
          <ac:chgData name="gojhchoi99@gmail.com" userId="7c3550ba10e1e361" providerId="LiveId" clId="{E0F4A22F-EBEC-44BD-BF4E-87BED50B09F0}" dt="2020-04-28T21:19:12.525" v="1592"/>
          <ac:spMkLst>
            <pc:docMk/>
            <pc:sldMk cId="0" sldId="264"/>
            <ac:spMk id="182" creationId="{00000000-0000-0000-0000-000000000000}"/>
          </ac:spMkLst>
        </pc:spChg>
        <pc:spChg chg="del">
          <ac:chgData name="gojhchoi99@gmail.com" userId="7c3550ba10e1e361" providerId="LiveId" clId="{E0F4A22F-EBEC-44BD-BF4E-87BED50B09F0}" dt="2020-04-28T21:19:12.525" v="1592"/>
          <ac:spMkLst>
            <pc:docMk/>
            <pc:sldMk cId="0" sldId="264"/>
            <ac:spMk id="183" creationId="{00000000-0000-0000-0000-000000000000}"/>
          </ac:spMkLst>
        </pc:spChg>
      </pc:sldChg>
      <pc:sldChg chg="addSp delSp modSp modAnim">
        <pc:chgData name="gojhchoi99@gmail.com" userId="7c3550ba10e1e361" providerId="LiveId" clId="{E0F4A22F-EBEC-44BD-BF4E-87BED50B09F0}" dt="2020-04-28T20:57:05.271" v="1368" actId="1076"/>
        <pc:sldMkLst>
          <pc:docMk/>
          <pc:sldMk cId="1306870117" sldId="265"/>
        </pc:sldMkLst>
        <pc:spChg chg="add">
          <ac:chgData name="gojhchoi99@gmail.com" userId="7c3550ba10e1e361" providerId="LiveId" clId="{E0F4A22F-EBEC-44BD-BF4E-87BED50B09F0}" dt="2020-04-28T20:40:53.087" v="674"/>
          <ac:spMkLst>
            <pc:docMk/>
            <pc:sldMk cId="1306870117" sldId="265"/>
            <ac:spMk id="3" creationId="{22D1B1B1-48B7-4F02-8F40-27B7A082ACD3}"/>
          </ac:spMkLst>
        </pc:spChg>
        <pc:spChg chg="add mod">
          <ac:chgData name="gojhchoi99@gmail.com" userId="7c3550ba10e1e361" providerId="LiveId" clId="{E0F4A22F-EBEC-44BD-BF4E-87BED50B09F0}" dt="2020-04-28T20:41:09.326" v="711" actId="20577"/>
          <ac:spMkLst>
            <pc:docMk/>
            <pc:sldMk cId="1306870117" sldId="265"/>
            <ac:spMk id="4" creationId="{4602654A-F8C2-4822-9F90-4382F93F6CE1}"/>
          </ac:spMkLst>
        </pc:spChg>
        <pc:spChg chg="add mod">
          <ac:chgData name="gojhchoi99@gmail.com" userId="7c3550ba10e1e361" providerId="LiveId" clId="{E0F4A22F-EBEC-44BD-BF4E-87BED50B09F0}" dt="2020-04-28T20:57:05.271" v="1368" actId="1076"/>
          <ac:spMkLst>
            <pc:docMk/>
            <pc:sldMk cId="1306870117" sldId="265"/>
            <ac:spMk id="6" creationId="{F44ADFAC-3053-4B7A-A440-4F31D8B54D96}"/>
          </ac:spMkLst>
        </pc:spChg>
        <pc:spChg chg="add mod">
          <ac:chgData name="gojhchoi99@gmail.com" userId="7c3550ba10e1e361" providerId="LiveId" clId="{E0F4A22F-EBEC-44BD-BF4E-87BED50B09F0}" dt="2020-04-28T20:57:05.271" v="1368" actId="1076"/>
          <ac:spMkLst>
            <pc:docMk/>
            <pc:sldMk cId="1306870117" sldId="265"/>
            <ac:spMk id="7" creationId="{037E7E3E-63F5-4EB0-81AF-A2E71778268E}"/>
          </ac:spMkLst>
        </pc:spChg>
        <pc:spChg chg="add mod">
          <ac:chgData name="gojhchoi99@gmail.com" userId="7c3550ba10e1e361" providerId="LiveId" clId="{E0F4A22F-EBEC-44BD-BF4E-87BED50B09F0}" dt="2020-04-28T20:57:05.271" v="1368" actId="1076"/>
          <ac:spMkLst>
            <pc:docMk/>
            <pc:sldMk cId="1306870117" sldId="265"/>
            <ac:spMk id="8" creationId="{D20C0E11-8F47-44A9-B7F2-CD8B74AF1905}"/>
          </ac:spMkLst>
        </pc:spChg>
        <pc:spChg chg="add mod">
          <ac:chgData name="gojhchoi99@gmail.com" userId="7c3550ba10e1e361" providerId="LiveId" clId="{E0F4A22F-EBEC-44BD-BF4E-87BED50B09F0}" dt="2020-04-28T20:57:05.271" v="1368" actId="1076"/>
          <ac:spMkLst>
            <pc:docMk/>
            <pc:sldMk cId="1306870117" sldId="265"/>
            <ac:spMk id="9" creationId="{B32BB174-40BD-4812-9A3E-69EF8459193B}"/>
          </ac:spMkLst>
        </pc:spChg>
        <pc:spChg chg="add">
          <ac:chgData name="gojhchoi99@gmail.com" userId="7c3550ba10e1e361" providerId="LiveId" clId="{E0F4A22F-EBEC-44BD-BF4E-87BED50B09F0}" dt="2020-04-28T20:40:53.087" v="674"/>
          <ac:spMkLst>
            <pc:docMk/>
            <pc:sldMk cId="1306870117" sldId="265"/>
            <ac:spMk id="10" creationId="{AEE8E458-22E9-4A70-B86D-5D32D53F06C4}"/>
          </ac:spMkLst>
        </pc:spChg>
        <pc:spChg chg="add mod">
          <ac:chgData name="gojhchoi99@gmail.com" userId="7c3550ba10e1e361" providerId="LiveId" clId="{E0F4A22F-EBEC-44BD-BF4E-87BED50B09F0}" dt="2020-04-28T20:50:11.899" v="820" actId="1035"/>
          <ac:spMkLst>
            <pc:docMk/>
            <pc:sldMk cId="1306870117" sldId="265"/>
            <ac:spMk id="12" creationId="{45706C42-D9E2-495C-9B8A-D0B4C15C6A18}"/>
          </ac:spMkLst>
        </pc:spChg>
        <pc:picChg chg="add del mod">
          <ac:chgData name="gojhchoi99@gmail.com" userId="7c3550ba10e1e361" providerId="LiveId" clId="{E0F4A22F-EBEC-44BD-BF4E-87BED50B09F0}" dt="2020-04-28T20:46:47.374" v="723" actId="1076"/>
          <ac:picMkLst>
            <pc:docMk/>
            <pc:sldMk cId="1306870117" sldId="265"/>
            <ac:picMk id="5" creationId="{7A17A6C3-7725-4BA6-93A0-C9C32300144B}"/>
          </ac:picMkLst>
        </pc:picChg>
        <pc:picChg chg="add del">
          <ac:chgData name="gojhchoi99@gmail.com" userId="7c3550ba10e1e361" providerId="LiveId" clId="{E0F4A22F-EBEC-44BD-BF4E-87BED50B09F0}" dt="2020-04-28T20:40:57.509" v="675" actId="478"/>
          <ac:picMkLst>
            <pc:docMk/>
            <pc:sldMk cId="1306870117" sldId="265"/>
            <ac:picMk id="11" creationId="{2CCEC354-38D7-4F6F-BD31-9EC561110A44}"/>
          </ac:picMkLst>
        </pc:picChg>
        <pc:picChg chg="add del mod">
          <ac:chgData name="gojhchoi99@gmail.com" userId="7c3550ba10e1e361" providerId="LiveId" clId="{E0F4A22F-EBEC-44BD-BF4E-87BED50B09F0}" dt="2020-04-28T20:46:48.308" v="724"/>
          <ac:picMkLst>
            <pc:docMk/>
            <pc:sldMk cId="1306870117" sldId="265"/>
            <ac:picMk id="1026" creationId="{BFF724ED-551F-4717-936D-3B24E4EA15D0}"/>
          </ac:picMkLst>
        </pc:picChg>
      </pc:sldChg>
      <pc:sldChg chg="delSp new del">
        <pc:chgData name="gojhchoi99@gmail.com" userId="7c3550ba10e1e361" providerId="LiveId" clId="{E0F4A22F-EBEC-44BD-BF4E-87BED50B09F0}" dt="2020-04-28T20:03:32.710" v="4" actId="47"/>
        <pc:sldMkLst>
          <pc:docMk/>
          <pc:sldMk cId="3491436615" sldId="266"/>
        </pc:sldMkLst>
        <pc:spChg chg="del">
          <ac:chgData name="gojhchoi99@gmail.com" userId="7c3550ba10e1e361" providerId="LiveId" clId="{E0F4A22F-EBEC-44BD-BF4E-87BED50B09F0}" dt="2020-04-28T20:03:23.625" v="1"/>
          <ac:spMkLst>
            <pc:docMk/>
            <pc:sldMk cId="3491436615" sldId="266"/>
            <ac:spMk id="2" creationId="{3C23BA4A-7226-418F-BE36-3A63D905792E}"/>
          </ac:spMkLst>
        </pc:spChg>
        <pc:spChg chg="del">
          <ac:chgData name="gojhchoi99@gmail.com" userId="7c3550ba10e1e361" providerId="LiveId" clId="{E0F4A22F-EBEC-44BD-BF4E-87BED50B09F0}" dt="2020-04-28T20:03:23.625" v="1"/>
          <ac:spMkLst>
            <pc:docMk/>
            <pc:sldMk cId="3491436615" sldId="266"/>
            <ac:spMk id="3" creationId="{D34A3254-30BB-41CC-9DB9-AC41431245B6}"/>
          </ac:spMkLst>
        </pc:spChg>
      </pc:sldChg>
      <pc:sldChg chg="modSp add">
        <pc:chgData name="gojhchoi99@gmail.com" userId="7c3550ba10e1e361" providerId="LiveId" clId="{E0F4A22F-EBEC-44BD-BF4E-87BED50B09F0}" dt="2020-04-28T20:03:35.657" v="6" actId="20577"/>
        <pc:sldMkLst>
          <pc:docMk/>
          <pc:sldMk cId="0" sldId="267"/>
        </pc:sldMkLst>
        <pc:spChg chg="mod">
          <ac:chgData name="gojhchoi99@gmail.com" userId="7c3550ba10e1e361" providerId="LiveId" clId="{E0F4A22F-EBEC-44BD-BF4E-87BED50B09F0}" dt="2020-04-28T20:03:35.657" v="6" actId="20577"/>
          <ac:spMkLst>
            <pc:docMk/>
            <pc:sldMk cId="0" sldId="267"/>
            <ac:spMk id="7" creationId="{3DFFE6CA-E090-4780-AF97-214857961AAD}"/>
          </ac:spMkLst>
        </pc:spChg>
      </pc:sldChg>
      <pc:sldChg chg="modSp add">
        <pc:chgData name="gojhchoi99@gmail.com" userId="7c3550ba10e1e361" providerId="LiveId" clId="{E0F4A22F-EBEC-44BD-BF4E-87BED50B09F0}" dt="2020-04-28T23:15:14.166" v="1987" actId="20577"/>
        <pc:sldMkLst>
          <pc:docMk/>
          <pc:sldMk cId="1764398474" sldId="269"/>
        </pc:sldMkLst>
        <pc:spChg chg="mod">
          <ac:chgData name="gojhchoi99@gmail.com" userId="7c3550ba10e1e361" providerId="LiveId" clId="{E0F4A22F-EBEC-44BD-BF4E-87BED50B09F0}" dt="2020-04-28T23:15:14.166" v="1987" actId="20577"/>
          <ac:spMkLst>
            <pc:docMk/>
            <pc:sldMk cId="1764398474" sldId="269"/>
            <ac:spMk id="4" creationId="{DC6C4B82-BB55-4C01-8E73-6CA1086D99E9}"/>
          </ac:spMkLst>
        </pc:spChg>
        <pc:spChg chg="mod">
          <ac:chgData name="gojhchoi99@gmail.com" userId="7c3550ba10e1e361" providerId="LiveId" clId="{E0F4A22F-EBEC-44BD-BF4E-87BED50B09F0}" dt="2020-04-28T21:44:51.002" v="1967" actId="20577"/>
          <ac:spMkLst>
            <pc:docMk/>
            <pc:sldMk cId="1764398474" sldId="269"/>
            <ac:spMk id="6" creationId="{C78C5008-2A67-4E82-95EB-7990D7427B47}"/>
          </ac:spMkLst>
        </pc:spChg>
      </pc:sldChg>
      <pc:sldChg chg="add">
        <pc:chgData name="gojhchoi99@gmail.com" userId="7c3550ba10e1e361" providerId="LiveId" clId="{E0F4A22F-EBEC-44BD-BF4E-87BED50B09F0}" dt="2020-04-28T20:03:26.447" v="2"/>
        <pc:sldMkLst>
          <pc:docMk/>
          <pc:sldMk cId="0" sldId="270"/>
        </pc:sldMkLst>
      </pc:sldChg>
      <pc:sldChg chg="modSp add">
        <pc:chgData name="gojhchoi99@gmail.com" userId="7c3550ba10e1e361" providerId="LiveId" clId="{E0F4A22F-EBEC-44BD-BF4E-87BED50B09F0}" dt="2020-04-28T20:39:24.223" v="667" actId="1038"/>
        <pc:sldMkLst>
          <pc:docMk/>
          <pc:sldMk cId="3825491342" sldId="271"/>
        </pc:sldMkLst>
        <pc:spChg chg="mod">
          <ac:chgData name="gojhchoi99@gmail.com" userId="7c3550ba10e1e361" providerId="LiveId" clId="{E0F4A22F-EBEC-44BD-BF4E-87BED50B09F0}" dt="2020-04-28T20:39:24.223" v="667" actId="1038"/>
          <ac:spMkLst>
            <pc:docMk/>
            <pc:sldMk cId="3825491342" sldId="271"/>
            <ac:spMk id="8" creationId="{41A08158-34E0-452D-BE8F-20235AC3D8E1}"/>
          </ac:spMkLst>
        </pc:spChg>
      </pc:sldChg>
      <pc:sldChg chg="addSp delSp modSp add delAnim modAnim">
        <pc:chgData name="gojhchoi99@gmail.com" userId="7c3550ba10e1e361" providerId="LiveId" clId="{E0F4A22F-EBEC-44BD-BF4E-87BED50B09F0}" dt="2020-04-28T20:07:34.754" v="154"/>
        <pc:sldMkLst>
          <pc:docMk/>
          <pc:sldMk cId="3057154549" sldId="272"/>
        </pc:sldMkLst>
        <pc:spChg chg="del">
          <ac:chgData name="gojhchoi99@gmail.com" userId="7c3550ba10e1e361" providerId="LiveId" clId="{E0F4A22F-EBEC-44BD-BF4E-87BED50B09F0}" dt="2020-04-28T20:06:22.389" v="141" actId="478"/>
          <ac:spMkLst>
            <pc:docMk/>
            <pc:sldMk cId="3057154549" sldId="272"/>
            <ac:spMk id="2" creationId="{13EBB249-3438-471D-9628-654220DC32E9}"/>
          </ac:spMkLst>
        </pc:spChg>
        <pc:spChg chg="mod">
          <ac:chgData name="gojhchoi99@gmail.com" userId="7c3550ba10e1e361" providerId="LiveId" clId="{E0F4A22F-EBEC-44BD-BF4E-87BED50B09F0}" dt="2020-04-28T20:07:34.754" v="154"/>
          <ac:spMkLst>
            <pc:docMk/>
            <pc:sldMk cId="3057154549" sldId="272"/>
            <ac:spMk id="3" creationId="{7B326CF0-4E50-4E1B-862C-F2AF42515369}"/>
          </ac:spMkLst>
        </pc:spChg>
        <pc:spChg chg="del">
          <ac:chgData name="gojhchoi99@gmail.com" userId="7c3550ba10e1e361" providerId="LiveId" clId="{E0F4A22F-EBEC-44BD-BF4E-87BED50B09F0}" dt="2020-04-28T20:06:28.369" v="145" actId="478"/>
          <ac:spMkLst>
            <pc:docMk/>
            <pc:sldMk cId="3057154549" sldId="272"/>
            <ac:spMk id="4" creationId="{ED0FB15E-8499-443B-85B0-785B26AD6BA7}"/>
          </ac:spMkLst>
        </pc:spChg>
        <pc:spChg chg="del">
          <ac:chgData name="gojhchoi99@gmail.com" userId="7c3550ba10e1e361" providerId="LiveId" clId="{E0F4A22F-EBEC-44BD-BF4E-87BED50B09F0}" dt="2020-04-28T20:06:22.389" v="141" actId="478"/>
          <ac:spMkLst>
            <pc:docMk/>
            <pc:sldMk cId="3057154549" sldId="272"/>
            <ac:spMk id="5" creationId="{C0BE9AC2-B04E-4B95-85D2-12089C95FCDB}"/>
          </ac:spMkLst>
        </pc:spChg>
        <pc:spChg chg="del">
          <ac:chgData name="gojhchoi99@gmail.com" userId="7c3550ba10e1e361" providerId="LiveId" clId="{E0F4A22F-EBEC-44BD-BF4E-87BED50B09F0}" dt="2020-04-28T20:06:28.369" v="145" actId="478"/>
          <ac:spMkLst>
            <pc:docMk/>
            <pc:sldMk cId="3057154549" sldId="272"/>
            <ac:spMk id="6" creationId="{1CCA9F5B-3162-497B-B7AE-7A0F3A3D112C}"/>
          </ac:spMkLst>
        </pc:spChg>
        <pc:spChg chg="del">
          <ac:chgData name="gojhchoi99@gmail.com" userId="7c3550ba10e1e361" providerId="LiveId" clId="{E0F4A22F-EBEC-44BD-BF4E-87BED50B09F0}" dt="2020-04-28T20:06:28.369" v="145" actId="478"/>
          <ac:spMkLst>
            <pc:docMk/>
            <pc:sldMk cId="3057154549" sldId="272"/>
            <ac:spMk id="7" creationId="{948697D8-5D5D-4DE5-A3A5-5647BA97394F}"/>
          </ac:spMkLst>
        </pc:spChg>
        <pc:spChg chg="del">
          <ac:chgData name="gojhchoi99@gmail.com" userId="7c3550ba10e1e361" providerId="LiveId" clId="{E0F4A22F-EBEC-44BD-BF4E-87BED50B09F0}" dt="2020-04-28T20:06:28.369" v="145" actId="478"/>
          <ac:spMkLst>
            <pc:docMk/>
            <pc:sldMk cId="3057154549" sldId="272"/>
            <ac:spMk id="8" creationId="{23A7B80F-4F53-4D98-BF2C-BC9EA4B36266}"/>
          </ac:spMkLst>
        </pc:spChg>
        <pc:spChg chg="del">
          <ac:chgData name="gojhchoi99@gmail.com" userId="7c3550ba10e1e361" providerId="LiveId" clId="{E0F4A22F-EBEC-44BD-BF4E-87BED50B09F0}" dt="2020-04-28T20:06:22.389" v="141" actId="478"/>
          <ac:spMkLst>
            <pc:docMk/>
            <pc:sldMk cId="3057154549" sldId="272"/>
            <ac:spMk id="9" creationId="{23194BBA-5EF9-4D35-BD76-6C6E82FB57BD}"/>
          </ac:spMkLst>
        </pc:spChg>
        <pc:spChg chg="del mod">
          <ac:chgData name="gojhchoi99@gmail.com" userId="7c3550ba10e1e361" providerId="LiveId" clId="{E0F4A22F-EBEC-44BD-BF4E-87BED50B09F0}" dt="2020-04-28T20:06:26.584" v="144"/>
          <ac:spMkLst>
            <pc:docMk/>
            <pc:sldMk cId="3057154549" sldId="272"/>
            <ac:spMk id="10" creationId="{79B32F91-9A86-4640-A103-368111BE4E1D}"/>
          </ac:spMkLst>
        </pc:spChg>
        <pc:spChg chg="del">
          <ac:chgData name="gojhchoi99@gmail.com" userId="7c3550ba10e1e361" providerId="LiveId" clId="{E0F4A22F-EBEC-44BD-BF4E-87BED50B09F0}" dt="2020-04-28T20:06:22.389" v="141" actId="478"/>
          <ac:spMkLst>
            <pc:docMk/>
            <pc:sldMk cId="3057154549" sldId="272"/>
            <ac:spMk id="11" creationId="{EEA07208-3185-4304-AE15-092B87931F33}"/>
          </ac:spMkLst>
        </pc:spChg>
        <pc:spChg chg="del">
          <ac:chgData name="gojhchoi99@gmail.com" userId="7c3550ba10e1e361" providerId="LiveId" clId="{E0F4A22F-EBEC-44BD-BF4E-87BED50B09F0}" dt="2020-04-28T20:06:22.389" v="141" actId="478"/>
          <ac:spMkLst>
            <pc:docMk/>
            <pc:sldMk cId="3057154549" sldId="272"/>
            <ac:spMk id="12" creationId="{2E44C86F-4E58-4B8E-92D8-985FB19DF609}"/>
          </ac:spMkLst>
        </pc:spChg>
        <pc:spChg chg="del">
          <ac:chgData name="gojhchoi99@gmail.com" userId="7c3550ba10e1e361" providerId="LiveId" clId="{E0F4A22F-EBEC-44BD-BF4E-87BED50B09F0}" dt="2020-04-28T20:06:22.389" v="141" actId="478"/>
          <ac:spMkLst>
            <pc:docMk/>
            <pc:sldMk cId="3057154549" sldId="272"/>
            <ac:spMk id="13" creationId="{4DBCE1A1-C397-457C-8E38-300123252C64}"/>
          </ac:spMkLst>
        </pc:spChg>
        <pc:spChg chg="del">
          <ac:chgData name="gojhchoi99@gmail.com" userId="7c3550ba10e1e361" providerId="LiveId" clId="{E0F4A22F-EBEC-44BD-BF4E-87BED50B09F0}" dt="2020-04-28T20:06:22.389" v="141" actId="478"/>
          <ac:spMkLst>
            <pc:docMk/>
            <pc:sldMk cId="3057154549" sldId="272"/>
            <ac:spMk id="14" creationId="{4B071CFC-2550-4AF2-955E-07CA67DDC490}"/>
          </ac:spMkLst>
        </pc:spChg>
        <pc:spChg chg="del">
          <ac:chgData name="gojhchoi99@gmail.com" userId="7c3550ba10e1e361" providerId="LiveId" clId="{E0F4A22F-EBEC-44BD-BF4E-87BED50B09F0}" dt="2020-04-28T20:06:22.389" v="141" actId="478"/>
          <ac:spMkLst>
            <pc:docMk/>
            <pc:sldMk cId="3057154549" sldId="272"/>
            <ac:spMk id="15" creationId="{DC8BB6BD-8ADE-46FC-B3B1-BA7B62563B7A}"/>
          </ac:spMkLst>
        </pc:spChg>
        <pc:spChg chg="add del">
          <ac:chgData name="gojhchoi99@gmail.com" userId="7c3550ba10e1e361" providerId="LiveId" clId="{E0F4A22F-EBEC-44BD-BF4E-87BED50B09F0}" dt="2020-04-28T20:06:36.623" v="147"/>
          <ac:spMkLst>
            <pc:docMk/>
            <pc:sldMk cId="3057154549" sldId="272"/>
            <ac:spMk id="16" creationId="{863B4DD0-B23D-4C43-BBB8-02949D8FE5E0}"/>
          </ac:spMkLst>
        </pc:spChg>
        <pc:spChg chg="add del">
          <ac:chgData name="gojhchoi99@gmail.com" userId="7c3550ba10e1e361" providerId="LiveId" clId="{E0F4A22F-EBEC-44BD-BF4E-87BED50B09F0}" dt="2020-04-28T20:06:36.623" v="147"/>
          <ac:spMkLst>
            <pc:docMk/>
            <pc:sldMk cId="3057154549" sldId="272"/>
            <ac:spMk id="17" creationId="{ADB337B0-2758-46D5-B940-6FD0BB3428F4}"/>
          </ac:spMkLst>
        </pc:spChg>
        <pc:spChg chg="add del">
          <ac:chgData name="gojhchoi99@gmail.com" userId="7c3550ba10e1e361" providerId="LiveId" clId="{E0F4A22F-EBEC-44BD-BF4E-87BED50B09F0}" dt="2020-04-28T20:06:36.623" v="147"/>
          <ac:spMkLst>
            <pc:docMk/>
            <pc:sldMk cId="3057154549" sldId="272"/>
            <ac:spMk id="18" creationId="{5F47BD6D-7F89-4094-9CE7-37DB3A363DE2}"/>
          </ac:spMkLst>
        </pc:spChg>
        <pc:spChg chg="add del">
          <ac:chgData name="gojhchoi99@gmail.com" userId="7c3550ba10e1e361" providerId="LiveId" clId="{E0F4A22F-EBEC-44BD-BF4E-87BED50B09F0}" dt="2020-04-28T20:06:36.623" v="147"/>
          <ac:spMkLst>
            <pc:docMk/>
            <pc:sldMk cId="3057154549" sldId="272"/>
            <ac:spMk id="19" creationId="{0F6391CD-F788-45AD-BBCA-41F7E7D2CC87}"/>
          </ac:spMkLst>
        </pc:spChg>
        <pc:spChg chg="add del">
          <ac:chgData name="gojhchoi99@gmail.com" userId="7c3550ba10e1e361" providerId="LiveId" clId="{E0F4A22F-EBEC-44BD-BF4E-87BED50B09F0}" dt="2020-04-28T20:06:36.623" v="147"/>
          <ac:spMkLst>
            <pc:docMk/>
            <pc:sldMk cId="3057154549" sldId="272"/>
            <ac:spMk id="20" creationId="{575C3605-1C21-4E12-BF43-B9BB9F1F46B4}"/>
          </ac:spMkLst>
        </pc:spChg>
        <pc:spChg chg="add del">
          <ac:chgData name="gojhchoi99@gmail.com" userId="7c3550ba10e1e361" providerId="LiveId" clId="{E0F4A22F-EBEC-44BD-BF4E-87BED50B09F0}" dt="2020-04-28T20:06:36.623" v="147"/>
          <ac:spMkLst>
            <pc:docMk/>
            <pc:sldMk cId="3057154549" sldId="272"/>
            <ac:spMk id="21" creationId="{F2DA2AEB-C140-4AA4-92E8-7608E9F01994}"/>
          </ac:spMkLst>
        </pc:spChg>
        <pc:spChg chg="add del">
          <ac:chgData name="gojhchoi99@gmail.com" userId="7c3550ba10e1e361" providerId="LiveId" clId="{E0F4A22F-EBEC-44BD-BF4E-87BED50B09F0}" dt="2020-04-28T20:06:36.623" v="147"/>
          <ac:spMkLst>
            <pc:docMk/>
            <pc:sldMk cId="3057154549" sldId="272"/>
            <ac:spMk id="22" creationId="{C642531F-88D4-4EAB-ADB3-47F0A429ACEC}"/>
          </ac:spMkLst>
        </pc:spChg>
        <pc:spChg chg="add del">
          <ac:chgData name="gojhchoi99@gmail.com" userId="7c3550ba10e1e361" providerId="LiveId" clId="{E0F4A22F-EBEC-44BD-BF4E-87BED50B09F0}" dt="2020-04-28T20:06:36.623" v="147"/>
          <ac:spMkLst>
            <pc:docMk/>
            <pc:sldMk cId="3057154549" sldId="272"/>
            <ac:spMk id="23" creationId="{78AEDEC7-92E0-4CE0-AE14-527BD54E7E6E}"/>
          </ac:spMkLst>
        </pc:spChg>
        <pc:spChg chg="add">
          <ac:chgData name="gojhchoi99@gmail.com" userId="7c3550ba10e1e361" providerId="LiveId" clId="{E0F4A22F-EBEC-44BD-BF4E-87BED50B09F0}" dt="2020-04-28T20:06:53.439" v="148"/>
          <ac:spMkLst>
            <pc:docMk/>
            <pc:sldMk cId="3057154549" sldId="272"/>
            <ac:spMk id="24" creationId="{C47F6E31-0371-488D-A461-0E3826C03783}"/>
          </ac:spMkLst>
        </pc:spChg>
        <pc:spChg chg="add">
          <ac:chgData name="gojhchoi99@gmail.com" userId="7c3550ba10e1e361" providerId="LiveId" clId="{E0F4A22F-EBEC-44BD-BF4E-87BED50B09F0}" dt="2020-04-28T20:06:53.439" v="148"/>
          <ac:spMkLst>
            <pc:docMk/>
            <pc:sldMk cId="3057154549" sldId="272"/>
            <ac:spMk id="25" creationId="{B75A0A09-BA37-4B5E-92FB-F3E956A83341}"/>
          </ac:spMkLst>
        </pc:spChg>
        <pc:spChg chg="add">
          <ac:chgData name="gojhchoi99@gmail.com" userId="7c3550ba10e1e361" providerId="LiveId" clId="{E0F4A22F-EBEC-44BD-BF4E-87BED50B09F0}" dt="2020-04-28T20:06:53.439" v="148"/>
          <ac:spMkLst>
            <pc:docMk/>
            <pc:sldMk cId="3057154549" sldId="272"/>
            <ac:spMk id="26" creationId="{2BFDC51A-023C-402D-B35E-4874D53E6FE0}"/>
          </ac:spMkLst>
        </pc:spChg>
        <pc:spChg chg="add">
          <ac:chgData name="gojhchoi99@gmail.com" userId="7c3550ba10e1e361" providerId="LiveId" clId="{E0F4A22F-EBEC-44BD-BF4E-87BED50B09F0}" dt="2020-04-28T20:06:53.439" v="148"/>
          <ac:spMkLst>
            <pc:docMk/>
            <pc:sldMk cId="3057154549" sldId="272"/>
            <ac:spMk id="27" creationId="{73D76A02-DDDC-44C3-B70D-DA58550D986C}"/>
          </ac:spMkLst>
        </pc:spChg>
        <pc:spChg chg="add">
          <ac:chgData name="gojhchoi99@gmail.com" userId="7c3550ba10e1e361" providerId="LiveId" clId="{E0F4A22F-EBEC-44BD-BF4E-87BED50B09F0}" dt="2020-04-28T20:06:53.439" v="148"/>
          <ac:spMkLst>
            <pc:docMk/>
            <pc:sldMk cId="3057154549" sldId="272"/>
            <ac:spMk id="28" creationId="{8CB00D86-2E4D-48F6-8FD6-AC14739292F2}"/>
          </ac:spMkLst>
        </pc:spChg>
        <pc:spChg chg="add">
          <ac:chgData name="gojhchoi99@gmail.com" userId="7c3550ba10e1e361" providerId="LiveId" clId="{E0F4A22F-EBEC-44BD-BF4E-87BED50B09F0}" dt="2020-04-28T20:06:53.439" v="148"/>
          <ac:spMkLst>
            <pc:docMk/>
            <pc:sldMk cId="3057154549" sldId="272"/>
            <ac:spMk id="29" creationId="{F161F18E-5D71-422F-8228-170D6CFBAA12}"/>
          </ac:spMkLst>
        </pc:spChg>
        <pc:spChg chg="add">
          <ac:chgData name="gojhchoi99@gmail.com" userId="7c3550ba10e1e361" providerId="LiveId" clId="{E0F4A22F-EBEC-44BD-BF4E-87BED50B09F0}" dt="2020-04-28T20:06:53.439" v="148"/>
          <ac:spMkLst>
            <pc:docMk/>
            <pc:sldMk cId="3057154549" sldId="272"/>
            <ac:spMk id="30" creationId="{F708A700-05EC-4F2A-8100-FA8299E162A4}"/>
          </ac:spMkLst>
        </pc:spChg>
        <pc:spChg chg="add">
          <ac:chgData name="gojhchoi99@gmail.com" userId="7c3550ba10e1e361" providerId="LiveId" clId="{E0F4A22F-EBEC-44BD-BF4E-87BED50B09F0}" dt="2020-04-28T20:06:53.439" v="148"/>
          <ac:spMkLst>
            <pc:docMk/>
            <pc:sldMk cId="3057154549" sldId="272"/>
            <ac:spMk id="31" creationId="{181EBE3C-AA49-4DDD-8273-987A5F81F52B}"/>
          </ac:spMkLst>
        </pc:spChg>
        <pc:spChg chg="add">
          <ac:chgData name="gojhchoi99@gmail.com" userId="7c3550ba10e1e361" providerId="LiveId" clId="{E0F4A22F-EBEC-44BD-BF4E-87BED50B09F0}" dt="2020-04-28T20:06:53.439" v="148"/>
          <ac:spMkLst>
            <pc:docMk/>
            <pc:sldMk cId="3057154549" sldId="272"/>
            <ac:spMk id="32" creationId="{2C80AEFB-9AFD-4A55-8BCD-EF6C83E0B0B6}"/>
          </ac:spMkLst>
        </pc:spChg>
        <pc:spChg chg="add">
          <ac:chgData name="gojhchoi99@gmail.com" userId="7c3550ba10e1e361" providerId="LiveId" clId="{E0F4A22F-EBEC-44BD-BF4E-87BED50B09F0}" dt="2020-04-28T20:06:53.439" v="148"/>
          <ac:spMkLst>
            <pc:docMk/>
            <pc:sldMk cId="3057154549" sldId="272"/>
            <ac:spMk id="33" creationId="{0E916AE3-93E5-4BDD-8EE2-DC42A2D758F4}"/>
          </ac:spMkLst>
        </pc:spChg>
        <pc:spChg chg="add">
          <ac:chgData name="gojhchoi99@gmail.com" userId="7c3550ba10e1e361" providerId="LiveId" clId="{E0F4A22F-EBEC-44BD-BF4E-87BED50B09F0}" dt="2020-04-28T20:06:53.439" v="148"/>
          <ac:spMkLst>
            <pc:docMk/>
            <pc:sldMk cId="3057154549" sldId="272"/>
            <ac:spMk id="34" creationId="{8ABFCB6E-B8C9-4547-93D9-DEE5C9302F62}"/>
          </ac:spMkLst>
        </pc:spChg>
        <pc:spChg chg="add">
          <ac:chgData name="gojhchoi99@gmail.com" userId="7c3550ba10e1e361" providerId="LiveId" clId="{E0F4A22F-EBEC-44BD-BF4E-87BED50B09F0}" dt="2020-04-28T20:06:53.439" v="148"/>
          <ac:spMkLst>
            <pc:docMk/>
            <pc:sldMk cId="3057154549" sldId="272"/>
            <ac:spMk id="35" creationId="{82410E28-118A-43F0-AEF0-6E0139BB1B02}"/>
          </ac:spMkLst>
        </pc:spChg>
        <pc:spChg chg="add">
          <ac:chgData name="gojhchoi99@gmail.com" userId="7c3550ba10e1e361" providerId="LiveId" clId="{E0F4A22F-EBEC-44BD-BF4E-87BED50B09F0}" dt="2020-04-28T20:06:53.439" v="148"/>
          <ac:spMkLst>
            <pc:docMk/>
            <pc:sldMk cId="3057154549" sldId="272"/>
            <ac:spMk id="36" creationId="{F7F08C8C-08B6-4BEB-B826-FFDD9E82714D}"/>
          </ac:spMkLst>
        </pc:spChg>
      </pc:sldChg>
      <pc:sldChg chg="modSp add modAnim">
        <pc:chgData name="gojhchoi99@gmail.com" userId="7c3550ba10e1e361" providerId="LiveId" clId="{E0F4A22F-EBEC-44BD-BF4E-87BED50B09F0}" dt="2020-04-28T20:09:56.847" v="173"/>
        <pc:sldMkLst>
          <pc:docMk/>
          <pc:sldMk cId="4259710674" sldId="273"/>
        </pc:sldMkLst>
        <pc:spChg chg="mod">
          <ac:chgData name="gojhchoi99@gmail.com" userId="7c3550ba10e1e361" providerId="LiveId" clId="{E0F4A22F-EBEC-44BD-BF4E-87BED50B09F0}" dt="2020-04-28T20:08:29.627" v="157" actId="1076"/>
          <ac:spMkLst>
            <pc:docMk/>
            <pc:sldMk cId="4259710674" sldId="273"/>
            <ac:spMk id="33" creationId="{76E0EFA8-0F21-4224-B918-1E3A821034AC}"/>
          </ac:spMkLst>
        </pc:spChg>
        <pc:spChg chg="mod">
          <ac:chgData name="gojhchoi99@gmail.com" userId="7c3550ba10e1e361" providerId="LiveId" clId="{E0F4A22F-EBEC-44BD-BF4E-87BED50B09F0}" dt="2020-04-28T20:08:37.136" v="164"/>
          <ac:spMkLst>
            <pc:docMk/>
            <pc:sldMk cId="4259710674" sldId="273"/>
            <ac:spMk id="34" creationId="{29385643-5518-415F-B2F5-D448F4CCE8AF}"/>
          </ac:spMkLst>
        </pc:spChg>
      </pc:sldChg>
      <pc:sldChg chg="modSp add modAnim">
        <pc:chgData name="gojhchoi99@gmail.com" userId="7c3550ba10e1e361" providerId="LiveId" clId="{E0F4A22F-EBEC-44BD-BF4E-87BED50B09F0}" dt="2020-04-28T21:32:43.939" v="1857"/>
        <pc:sldMkLst>
          <pc:docMk/>
          <pc:sldMk cId="3611636614" sldId="274"/>
        </pc:sldMkLst>
        <pc:spChg chg="mod">
          <ac:chgData name="gojhchoi99@gmail.com" userId="7c3550ba10e1e361" providerId="LiveId" clId="{E0F4A22F-EBEC-44BD-BF4E-87BED50B09F0}" dt="2020-04-28T21:29:49.191" v="1837"/>
          <ac:spMkLst>
            <pc:docMk/>
            <pc:sldMk cId="3611636614" sldId="274"/>
            <ac:spMk id="29" creationId="{99DF559F-0B50-4C64-8A1D-F41AC123448A}"/>
          </ac:spMkLst>
        </pc:spChg>
      </pc:sldChg>
      <pc:sldChg chg="add del">
        <pc:chgData name="gojhchoi99@gmail.com" userId="7c3550ba10e1e361" providerId="LiveId" clId="{E0F4A22F-EBEC-44BD-BF4E-87BED50B09F0}" dt="2020-04-28T20:10:33.962" v="175" actId="47"/>
        <pc:sldMkLst>
          <pc:docMk/>
          <pc:sldMk cId="0" sldId="275"/>
        </pc:sldMkLst>
      </pc:sldChg>
      <pc:sldChg chg="addSp delSp modSp add del delAnim modAnim">
        <pc:chgData name="gojhchoi99@gmail.com" userId="7c3550ba10e1e361" providerId="LiveId" clId="{E0F4A22F-EBEC-44BD-BF4E-87BED50B09F0}" dt="2020-04-28T22:46:56.629" v="1986" actId="478"/>
        <pc:sldMkLst>
          <pc:docMk/>
          <pc:sldMk cId="1569144854" sldId="281"/>
        </pc:sldMkLst>
        <pc:spChg chg="del">
          <ac:chgData name="gojhchoi99@gmail.com" userId="7c3550ba10e1e361" providerId="LiveId" clId="{E0F4A22F-EBEC-44BD-BF4E-87BED50B09F0}" dt="2020-04-28T20:59:21.557" v="1384" actId="478"/>
          <ac:spMkLst>
            <pc:docMk/>
            <pc:sldMk cId="1569144854" sldId="281"/>
            <ac:spMk id="2" creationId="{6C414D23-D36B-4DB8-B270-6C42B51B32E4}"/>
          </ac:spMkLst>
        </pc:spChg>
        <pc:spChg chg="del">
          <ac:chgData name="gojhchoi99@gmail.com" userId="7c3550ba10e1e361" providerId="LiveId" clId="{E0F4A22F-EBEC-44BD-BF4E-87BED50B09F0}" dt="2020-04-28T20:59:21.557" v="1384" actId="478"/>
          <ac:spMkLst>
            <pc:docMk/>
            <pc:sldMk cId="1569144854" sldId="281"/>
            <ac:spMk id="3" creationId="{A19FFF68-ACB0-4A39-9D30-C213ED700502}"/>
          </ac:spMkLst>
        </pc:spChg>
        <pc:spChg chg="del">
          <ac:chgData name="gojhchoi99@gmail.com" userId="7c3550ba10e1e361" providerId="LiveId" clId="{E0F4A22F-EBEC-44BD-BF4E-87BED50B09F0}" dt="2020-04-28T20:59:21.557" v="1384" actId="478"/>
          <ac:spMkLst>
            <pc:docMk/>
            <pc:sldMk cId="1569144854" sldId="281"/>
            <ac:spMk id="4" creationId="{DE6A7989-4E7B-4C4B-AFA4-466673607CE9}"/>
          </ac:spMkLst>
        </pc:spChg>
        <pc:spChg chg="del">
          <ac:chgData name="gojhchoi99@gmail.com" userId="7c3550ba10e1e361" providerId="LiveId" clId="{E0F4A22F-EBEC-44BD-BF4E-87BED50B09F0}" dt="2020-04-28T20:59:21.557" v="1384" actId="478"/>
          <ac:spMkLst>
            <pc:docMk/>
            <pc:sldMk cId="1569144854" sldId="281"/>
            <ac:spMk id="5" creationId="{141AAF7C-27C7-4C14-AF08-5E351292D64C}"/>
          </ac:spMkLst>
        </pc:spChg>
        <pc:spChg chg="del">
          <ac:chgData name="gojhchoi99@gmail.com" userId="7c3550ba10e1e361" providerId="LiveId" clId="{E0F4A22F-EBEC-44BD-BF4E-87BED50B09F0}" dt="2020-04-28T20:59:21.557" v="1384" actId="478"/>
          <ac:spMkLst>
            <pc:docMk/>
            <pc:sldMk cId="1569144854" sldId="281"/>
            <ac:spMk id="6" creationId="{1F2BA7F2-A002-4DC7-A094-9AB356D6D108}"/>
          </ac:spMkLst>
        </pc:spChg>
        <pc:spChg chg="mod">
          <ac:chgData name="gojhchoi99@gmail.com" userId="7c3550ba10e1e361" providerId="LiveId" clId="{E0F4A22F-EBEC-44BD-BF4E-87BED50B09F0}" dt="2020-04-28T21:34:16.116" v="1859" actId="20577"/>
          <ac:spMkLst>
            <pc:docMk/>
            <pc:sldMk cId="1569144854" sldId="281"/>
            <ac:spMk id="7" creationId="{9066DD5E-0444-4EB5-9136-2A9A89B9E724}"/>
          </ac:spMkLst>
        </pc:spChg>
        <pc:spChg chg="del">
          <ac:chgData name="gojhchoi99@gmail.com" userId="7c3550ba10e1e361" providerId="LiveId" clId="{E0F4A22F-EBEC-44BD-BF4E-87BED50B09F0}" dt="2020-04-28T20:59:21.557" v="1384" actId="478"/>
          <ac:spMkLst>
            <pc:docMk/>
            <pc:sldMk cId="1569144854" sldId="281"/>
            <ac:spMk id="9" creationId="{998BE2FE-5BE6-423C-94CF-6768F61B06E6}"/>
          </ac:spMkLst>
        </pc:spChg>
        <pc:spChg chg="del">
          <ac:chgData name="gojhchoi99@gmail.com" userId="7c3550ba10e1e361" providerId="LiveId" clId="{E0F4A22F-EBEC-44BD-BF4E-87BED50B09F0}" dt="2020-04-28T20:59:21.557" v="1384" actId="478"/>
          <ac:spMkLst>
            <pc:docMk/>
            <pc:sldMk cId="1569144854" sldId="281"/>
            <ac:spMk id="10" creationId="{70A8C232-378B-4E41-AC29-024912AAD4EB}"/>
          </ac:spMkLst>
        </pc:spChg>
        <pc:spChg chg="del">
          <ac:chgData name="gojhchoi99@gmail.com" userId="7c3550ba10e1e361" providerId="LiveId" clId="{E0F4A22F-EBEC-44BD-BF4E-87BED50B09F0}" dt="2020-04-28T20:59:21.557" v="1384" actId="478"/>
          <ac:spMkLst>
            <pc:docMk/>
            <pc:sldMk cId="1569144854" sldId="281"/>
            <ac:spMk id="11" creationId="{45490D84-CA92-440D-9987-F60AF7C3815A}"/>
          </ac:spMkLst>
        </pc:spChg>
        <pc:spChg chg="del">
          <ac:chgData name="gojhchoi99@gmail.com" userId="7c3550ba10e1e361" providerId="LiveId" clId="{E0F4A22F-EBEC-44BD-BF4E-87BED50B09F0}" dt="2020-04-28T20:59:21.557" v="1384" actId="478"/>
          <ac:spMkLst>
            <pc:docMk/>
            <pc:sldMk cId="1569144854" sldId="281"/>
            <ac:spMk id="12" creationId="{12F99243-FE9E-42BB-9FE3-15491FED99EC}"/>
          </ac:spMkLst>
        </pc:spChg>
        <pc:spChg chg="del">
          <ac:chgData name="gojhchoi99@gmail.com" userId="7c3550ba10e1e361" providerId="LiveId" clId="{E0F4A22F-EBEC-44BD-BF4E-87BED50B09F0}" dt="2020-04-28T20:59:21.557" v="1384" actId="478"/>
          <ac:spMkLst>
            <pc:docMk/>
            <pc:sldMk cId="1569144854" sldId="281"/>
            <ac:spMk id="13" creationId="{7BFE8868-E932-4E4B-B8C0-C9CE9FEB16F5}"/>
          </ac:spMkLst>
        </pc:spChg>
        <pc:spChg chg="add mod topLvl">
          <ac:chgData name="gojhchoi99@gmail.com" userId="7c3550ba10e1e361" providerId="LiveId" clId="{E0F4A22F-EBEC-44BD-BF4E-87BED50B09F0}" dt="2020-04-28T21:03:42.913" v="1442" actId="165"/>
          <ac:spMkLst>
            <pc:docMk/>
            <pc:sldMk cId="1569144854" sldId="281"/>
            <ac:spMk id="14" creationId="{ABA206F7-8C44-42FC-98E8-828DEEA3836C}"/>
          </ac:spMkLst>
        </pc:spChg>
        <pc:spChg chg="add mod topLvl">
          <ac:chgData name="gojhchoi99@gmail.com" userId="7c3550ba10e1e361" providerId="LiveId" clId="{E0F4A22F-EBEC-44BD-BF4E-87BED50B09F0}" dt="2020-04-28T21:03:42.913" v="1442" actId="165"/>
          <ac:spMkLst>
            <pc:docMk/>
            <pc:sldMk cId="1569144854" sldId="281"/>
            <ac:spMk id="15" creationId="{4AAB81EC-AA49-40B4-BB3E-3EC9E4F8F059}"/>
          </ac:spMkLst>
        </pc:spChg>
        <pc:spChg chg="add mod topLvl">
          <ac:chgData name="gojhchoi99@gmail.com" userId="7c3550ba10e1e361" providerId="LiveId" clId="{E0F4A22F-EBEC-44BD-BF4E-87BED50B09F0}" dt="2020-04-28T21:03:42.913" v="1442" actId="165"/>
          <ac:spMkLst>
            <pc:docMk/>
            <pc:sldMk cId="1569144854" sldId="281"/>
            <ac:spMk id="16" creationId="{A742A95F-8DCC-4AAA-8EB4-3DA208BA9962}"/>
          </ac:spMkLst>
        </pc:spChg>
        <pc:spChg chg="add mod topLvl">
          <ac:chgData name="gojhchoi99@gmail.com" userId="7c3550ba10e1e361" providerId="LiveId" clId="{E0F4A22F-EBEC-44BD-BF4E-87BED50B09F0}" dt="2020-04-28T21:03:42.913" v="1442" actId="165"/>
          <ac:spMkLst>
            <pc:docMk/>
            <pc:sldMk cId="1569144854" sldId="281"/>
            <ac:spMk id="17" creationId="{995D6231-A6E3-454D-9AFE-0610E2FC7CBA}"/>
          </ac:spMkLst>
        </pc:spChg>
        <pc:spChg chg="add mod topLvl">
          <ac:chgData name="gojhchoi99@gmail.com" userId="7c3550ba10e1e361" providerId="LiveId" clId="{E0F4A22F-EBEC-44BD-BF4E-87BED50B09F0}" dt="2020-04-28T21:03:42.913" v="1442" actId="165"/>
          <ac:spMkLst>
            <pc:docMk/>
            <pc:sldMk cId="1569144854" sldId="281"/>
            <ac:spMk id="18" creationId="{3860D595-C6DB-44E7-9554-D5D99C4D0A70}"/>
          </ac:spMkLst>
        </pc:spChg>
        <pc:spChg chg="add mod topLvl">
          <ac:chgData name="gojhchoi99@gmail.com" userId="7c3550ba10e1e361" providerId="LiveId" clId="{E0F4A22F-EBEC-44BD-BF4E-87BED50B09F0}" dt="2020-04-28T21:03:42.913" v="1442" actId="165"/>
          <ac:spMkLst>
            <pc:docMk/>
            <pc:sldMk cId="1569144854" sldId="281"/>
            <ac:spMk id="19" creationId="{C7C6A535-1A16-4F38-BE91-FB039F3FDE74}"/>
          </ac:spMkLst>
        </pc:spChg>
        <pc:spChg chg="add del">
          <ac:chgData name="gojhchoi99@gmail.com" userId="7c3550ba10e1e361" providerId="LiveId" clId="{E0F4A22F-EBEC-44BD-BF4E-87BED50B09F0}" dt="2020-04-28T20:59:26.742" v="1386" actId="478"/>
          <ac:spMkLst>
            <pc:docMk/>
            <pc:sldMk cId="1569144854" sldId="281"/>
            <ac:spMk id="20" creationId="{5D535B50-9191-48B0-804D-7CE865407871}"/>
          </ac:spMkLst>
        </pc:spChg>
        <pc:spChg chg="add del">
          <ac:chgData name="gojhchoi99@gmail.com" userId="7c3550ba10e1e361" providerId="LiveId" clId="{E0F4A22F-EBEC-44BD-BF4E-87BED50B09F0}" dt="2020-04-28T22:46:56.629" v="1986" actId="478"/>
          <ac:spMkLst>
            <pc:docMk/>
            <pc:sldMk cId="1569144854" sldId="281"/>
            <ac:spMk id="27" creationId="{EC3ACDF2-F431-4C9F-A249-6FA634894188}"/>
          </ac:spMkLst>
        </pc:spChg>
        <pc:grpChg chg="add del mod">
          <ac:chgData name="gojhchoi99@gmail.com" userId="7c3550ba10e1e361" providerId="LiveId" clId="{E0F4A22F-EBEC-44BD-BF4E-87BED50B09F0}" dt="2020-04-28T21:03:42.913" v="1442" actId="165"/>
          <ac:grpSpMkLst>
            <pc:docMk/>
            <pc:sldMk cId="1569144854" sldId="281"/>
            <ac:grpSpMk id="28" creationId="{4FDBF446-C826-4447-8269-1CB7E57E851D}"/>
          </ac:grpSpMkLst>
        </pc:grpChg>
        <pc:picChg chg="add del">
          <ac:chgData name="gojhchoi99@gmail.com" userId="7c3550ba10e1e361" providerId="LiveId" clId="{E0F4A22F-EBEC-44BD-BF4E-87BED50B09F0}" dt="2020-04-28T20:59:56.587" v="1416" actId="478"/>
          <ac:picMkLst>
            <pc:docMk/>
            <pc:sldMk cId="1569144854" sldId="281"/>
            <ac:picMk id="21" creationId="{6FFD242F-FA03-489C-88A9-41BD0030515A}"/>
          </ac:picMkLst>
        </pc:picChg>
        <pc:picChg chg="add del">
          <ac:chgData name="gojhchoi99@gmail.com" userId="7c3550ba10e1e361" providerId="LiveId" clId="{E0F4A22F-EBEC-44BD-BF4E-87BED50B09F0}" dt="2020-04-28T20:59:55.850" v="1415" actId="478"/>
          <ac:picMkLst>
            <pc:docMk/>
            <pc:sldMk cId="1569144854" sldId="281"/>
            <ac:picMk id="22" creationId="{54ABDAD4-1396-4289-9322-B90D93F66DAC}"/>
          </ac:picMkLst>
        </pc:picChg>
        <pc:picChg chg="add del">
          <ac:chgData name="gojhchoi99@gmail.com" userId="7c3550ba10e1e361" providerId="LiveId" clId="{E0F4A22F-EBEC-44BD-BF4E-87BED50B09F0}" dt="2020-04-28T20:59:55.025" v="1414" actId="478"/>
          <ac:picMkLst>
            <pc:docMk/>
            <pc:sldMk cId="1569144854" sldId="281"/>
            <ac:picMk id="23" creationId="{12F55CAC-773A-43DB-80CD-E4CFF07407BA}"/>
          </ac:picMkLst>
        </pc:picChg>
        <pc:picChg chg="add del">
          <ac:chgData name="gojhchoi99@gmail.com" userId="7c3550ba10e1e361" providerId="LiveId" clId="{E0F4A22F-EBEC-44BD-BF4E-87BED50B09F0}" dt="2020-04-28T20:59:54.153" v="1413" actId="478"/>
          <ac:picMkLst>
            <pc:docMk/>
            <pc:sldMk cId="1569144854" sldId="281"/>
            <ac:picMk id="24" creationId="{FCF94FBA-A25C-4B54-A535-FE606B67F99A}"/>
          </ac:picMkLst>
        </pc:picChg>
        <pc:picChg chg="add del">
          <ac:chgData name="gojhchoi99@gmail.com" userId="7c3550ba10e1e361" providerId="LiveId" clId="{E0F4A22F-EBEC-44BD-BF4E-87BED50B09F0}" dt="2020-04-28T20:59:53.459" v="1412" actId="478"/>
          <ac:picMkLst>
            <pc:docMk/>
            <pc:sldMk cId="1569144854" sldId="281"/>
            <ac:picMk id="25" creationId="{1987188C-49DD-4A8E-AC51-D630C9B7D30E}"/>
          </ac:picMkLst>
        </pc:picChg>
        <pc:picChg chg="add del">
          <ac:chgData name="gojhchoi99@gmail.com" userId="7c3550ba10e1e361" providerId="LiveId" clId="{E0F4A22F-EBEC-44BD-BF4E-87BED50B09F0}" dt="2020-04-28T20:59:52.513" v="1411" actId="478"/>
          <ac:picMkLst>
            <pc:docMk/>
            <pc:sldMk cId="1569144854" sldId="281"/>
            <ac:picMk id="26" creationId="{13BEAE71-EB8A-46D8-928B-034B7ECE3CE4}"/>
          </ac:picMkLst>
        </pc:picChg>
      </pc:sldChg>
      <pc:sldChg chg="modSp add del">
        <pc:chgData name="gojhchoi99@gmail.com" userId="7c3550ba10e1e361" providerId="LiveId" clId="{E0F4A22F-EBEC-44BD-BF4E-87BED50B09F0}" dt="2020-04-28T21:06:49.068" v="1473"/>
        <pc:sldMkLst>
          <pc:docMk/>
          <pc:sldMk cId="2304693423" sldId="282"/>
        </pc:sldMkLst>
        <pc:spChg chg="mod">
          <ac:chgData name="gojhchoi99@gmail.com" userId="7c3550ba10e1e361" providerId="LiveId" clId="{E0F4A22F-EBEC-44BD-BF4E-87BED50B09F0}" dt="2020-04-28T21:06:49.068" v="1473"/>
          <ac:spMkLst>
            <pc:docMk/>
            <pc:sldMk cId="2304693423" sldId="282"/>
            <ac:spMk id="3" creationId="{2C8C41AF-1F70-487B-A19A-1B984D9AA18F}"/>
          </ac:spMkLst>
        </pc:spChg>
        <pc:spChg chg="mod">
          <ac:chgData name="gojhchoi99@gmail.com" userId="7c3550ba10e1e361" providerId="LiveId" clId="{E0F4A22F-EBEC-44BD-BF4E-87BED50B09F0}" dt="2020-04-28T21:06:12.802" v="1465" actId="1076"/>
          <ac:spMkLst>
            <pc:docMk/>
            <pc:sldMk cId="2304693423" sldId="282"/>
            <ac:spMk id="6" creationId="{0AF9C556-FCF5-40D6-B557-7F836445D426}"/>
          </ac:spMkLst>
        </pc:spChg>
        <pc:spChg chg="mod">
          <ac:chgData name="gojhchoi99@gmail.com" userId="7c3550ba10e1e361" providerId="LiveId" clId="{E0F4A22F-EBEC-44BD-BF4E-87BED50B09F0}" dt="2020-04-28T21:06:08.321" v="1464" actId="1076"/>
          <ac:spMkLst>
            <pc:docMk/>
            <pc:sldMk cId="2304693423" sldId="282"/>
            <ac:spMk id="8" creationId="{0D996A12-7E09-46A7-86CB-1CCB1C22A5D1}"/>
          </ac:spMkLst>
        </pc:spChg>
        <pc:spChg chg="mod">
          <ac:chgData name="gojhchoi99@gmail.com" userId="7c3550ba10e1e361" providerId="LiveId" clId="{E0F4A22F-EBEC-44BD-BF4E-87BED50B09F0}" dt="2020-04-28T21:05:41.586" v="1462" actId="1076"/>
          <ac:spMkLst>
            <pc:docMk/>
            <pc:sldMk cId="2304693423" sldId="282"/>
            <ac:spMk id="10" creationId="{E62EC011-FDA9-41DF-9FBF-1E4FE737A858}"/>
          </ac:spMkLst>
        </pc:spChg>
        <pc:spChg chg="mod">
          <ac:chgData name="gojhchoi99@gmail.com" userId="7c3550ba10e1e361" providerId="LiveId" clId="{E0F4A22F-EBEC-44BD-BF4E-87BED50B09F0}" dt="2020-04-28T21:06:27.899" v="1468" actId="1076"/>
          <ac:spMkLst>
            <pc:docMk/>
            <pc:sldMk cId="2304693423" sldId="282"/>
            <ac:spMk id="12" creationId="{1FF04D8D-486C-4D93-9B3C-73A8F6E35FBD}"/>
          </ac:spMkLst>
        </pc:spChg>
        <pc:graphicFrameChg chg="mod">
          <ac:chgData name="gojhchoi99@gmail.com" userId="7c3550ba10e1e361" providerId="LiveId" clId="{E0F4A22F-EBEC-44BD-BF4E-87BED50B09F0}" dt="2020-04-28T21:06:12.802" v="1465" actId="1076"/>
          <ac:graphicFrameMkLst>
            <pc:docMk/>
            <pc:sldMk cId="2304693423" sldId="282"/>
            <ac:graphicFrameMk id="5" creationId="{6EFE2F79-ECA8-4733-A776-9A7839C3255F}"/>
          </ac:graphicFrameMkLst>
        </pc:graphicFrameChg>
        <pc:graphicFrameChg chg="mod">
          <ac:chgData name="gojhchoi99@gmail.com" userId="7c3550ba10e1e361" providerId="LiveId" clId="{E0F4A22F-EBEC-44BD-BF4E-87BED50B09F0}" dt="2020-04-28T21:06:08.321" v="1464" actId="1076"/>
          <ac:graphicFrameMkLst>
            <pc:docMk/>
            <pc:sldMk cId="2304693423" sldId="282"/>
            <ac:graphicFrameMk id="7" creationId="{31355E72-F45D-45FD-8F52-F1BC76186270}"/>
          </ac:graphicFrameMkLst>
        </pc:graphicFrameChg>
        <pc:graphicFrameChg chg="mod">
          <ac:chgData name="gojhchoi99@gmail.com" userId="7c3550ba10e1e361" providerId="LiveId" clId="{E0F4A22F-EBEC-44BD-BF4E-87BED50B09F0}" dt="2020-04-28T21:06:15.992" v="1466" actId="1076"/>
          <ac:graphicFrameMkLst>
            <pc:docMk/>
            <pc:sldMk cId="2304693423" sldId="282"/>
            <ac:graphicFrameMk id="9" creationId="{7C4D402C-0597-4974-B0AB-D62AF1D8E22A}"/>
          </ac:graphicFrameMkLst>
        </pc:graphicFrameChg>
        <pc:graphicFrameChg chg="mod">
          <ac:chgData name="gojhchoi99@gmail.com" userId="7c3550ba10e1e361" providerId="LiveId" clId="{E0F4A22F-EBEC-44BD-BF4E-87BED50B09F0}" dt="2020-04-28T21:06:21.504" v="1467" actId="1076"/>
          <ac:graphicFrameMkLst>
            <pc:docMk/>
            <pc:sldMk cId="2304693423" sldId="282"/>
            <ac:graphicFrameMk id="11" creationId="{2AC7D18D-9696-4D1C-B90D-C87085C796A5}"/>
          </ac:graphicFrameMkLst>
        </pc:graphicFrameChg>
      </pc:sldChg>
      <pc:sldChg chg="addSp delSp modSp add del delAnim modAnim">
        <pc:chgData name="gojhchoi99@gmail.com" userId="7c3550ba10e1e361" providerId="LiveId" clId="{E0F4A22F-EBEC-44BD-BF4E-87BED50B09F0}" dt="2020-04-28T21:12:54.091" v="1554"/>
        <pc:sldMkLst>
          <pc:docMk/>
          <pc:sldMk cId="2811026327" sldId="283"/>
        </pc:sldMkLst>
        <pc:graphicFrameChg chg="mod modGraphic">
          <ac:chgData name="gojhchoi99@gmail.com" userId="7c3550ba10e1e361" providerId="LiveId" clId="{E0F4A22F-EBEC-44BD-BF4E-87BED50B09F0}" dt="2020-04-28T21:11:44.269" v="1511"/>
          <ac:graphicFrameMkLst>
            <pc:docMk/>
            <pc:sldMk cId="2811026327" sldId="283"/>
            <ac:graphicFrameMk id="20" creationId="{C273D152-430A-4FB2-83FF-CC8A51317E5D}"/>
          </ac:graphicFrameMkLst>
        </pc:graphicFrameChg>
        <pc:graphicFrameChg chg="mod modGraphic">
          <ac:chgData name="gojhchoi99@gmail.com" userId="7c3550ba10e1e361" providerId="LiveId" clId="{E0F4A22F-EBEC-44BD-BF4E-87BED50B09F0}" dt="2020-04-28T21:11:40.405" v="1502"/>
          <ac:graphicFrameMkLst>
            <pc:docMk/>
            <pc:sldMk cId="2811026327" sldId="283"/>
            <ac:graphicFrameMk id="37" creationId="{9BA2D158-CB09-4223-92A6-2E9A71C63A0D}"/>
          </ac:graphicFrameMkLst>
        </pc:graphicFrameChg>
        <pc:graphicFrameChg chg="mod modGraphic">
          <ac:chgData name="gojhchoi99@gmail.com" userId="7c3550ba10e1e361" providerId="LiveId" clId="{E0F4A22F-EBEC-44BD-BF4E-87BED50B09F0}" dt="2020-04-28T21:11:55.942" v="1540" actId="14100"/>
          <ac:graphicFrameMkLst>
            <pc:docMk/>
            <pc:sldMk cId="2811026327" sldId="283"/>
            <ac:graphicFrameMk id="38" creationId="{5103B3E0-54C8-4F9A-B4D0-F354F21C5972}"/>
          </ac:graphicFrameMkLst>
        </pc:graphicFrameChg>
        <pc:picChg chg="del">
          <ac:chgData name="gojhchoi99@gmail.com" userId="7c3550ba10e1e361" providerId="LiveId" clId="{E0F4A22F-EBEC-44BD-BF4E-87BED50B09F0}" dt="2020-04-28T21:10:15.099" v="1474" actId="478"/>
          <ac:picMkLst>
            <pc:docMk/>
            <pc:sldMk cId="2811026327" sldId="283"/>
            <ac:picMk id="5" creationId="{840FF3FF-34E3-4F78-A3B5-B56456891F24}"/>
          </ac:picMkLst>
        </pc:picChg>
        <pc:picChg chg="del">
          <ac:chgData name="gojhchoi99@gmail.com" userId="7c3550ba10e1e361" providerId="LiveId" clId="{E0F4A22F-EBEC-44BD-BF4E-87BED50B09F0}" dt="2020-04-28T21:10:16.979" v="1475" actId="478"/>
          <ac:picMkLst>
            <pc:docMk/>
            <pc:sldMk cId="2811026327" sldId="283"/>
            <ac:picMk id="6" creationId="{C7E7DF34-D2BD-41E8-A605-BE5421C2B4A3}"/>
          </ac:picMkLst>
        </pc:picChg>
        <pc:picChg chg="del">
          <ac:chgData name="gojhchoi99@gmail.com" userId="7c3550ba10e1e361" providerId="LiveId" clId="{E0F4A22F-EBEC-44BD-BF4E-87BED50B09F0}" dt="2020-04-28T21:10:19.027" v="1476" actId="478"/>
          <ac:picMkLst>
            <pc:docMk/>
            <pc:sldMk cId="2811026327" sldId="283"/>
            <ac:picMk id="7" creationId="{A8013D74-513E-401B-BF7D-B72F87CA1ACB}"/>
          </ac:picMkLst>
        </pc:picChg>
        <pc:picChg chg="add mod">
          <ac:chgData name="gojhchoi99@gmail.com" userId="7c3550ba10e1e361" providerId="LiveId" clId="{E0F4A22F-EBEC-44BD-BF4E-87BED50B09F0}" dt="2020-04-28T21:10:28.802" v="1479" actId="1076"/>
          <ac:picMkLst>
            <pc:docMk/>
            <pc:sldMk cId="2811026327" sldId="283"/>
            <ac:picMk id="22" creationId="{3E424546-9181-4598-80B4-2E1EE7E9ABC9}"/>
          </ac:picMkLst>
        </pc:picChg>
        <pc:picChg chg="add mod">
          <ac:chgData name="gojhchoi99@gmail.com" userId="7c3550ba10e1e361" providerId="LiveId" clId="{E0F4A22F-EBEC-44BD-BF4E-87BED50B09F0}" dt="2020-04-28T21:10:47.451" v="1483" actId="1076"/>
          <ac:picMkLst>
            <pc:docMk/>
            <pc:sldMk cId="2811026327" sldId="283"/>
            <ac:picMk id="29" creationId="{BF8C21D3-3098-4FED-A246-8C69AFBC4998}"/>
          </ac:picMkLst>
        </pc:picChg>
        <pc:picChg chg="add mod">
          <ac:chgData name="gojhchoi99@gmail.com" userId="7c3550ba10e1e361" providerId="LiveId" clId="{E0F4A22F-EBEC-44BD-BF4E-87BED50B09F0}" dt="2020-04-28T21:11:16.974" v="1488" actId="1076"/>
          <ac:picMkLst>
            <pc:docMk/>
            <pc:sldMk cId="2811026327" sldId="283"/>
            <ac:picMk id="30" creationId="{106A2757-0816-4D2E-B5CB-EE09A623AF0D}"/>
          </ac:picMkLst>
        </pc:picChg>
        <pc:cxnChg chg="del mod">
          <ac:chgData name="gojhchoi99@gmail.com" userId="7c3550ba10e1e361" providerId="LiveId" clId="{E0F4A22F-EBEC-44BD-BF4E-87BED50B09F0}" dt="2020-04-28T21:11:35.076" v="1491" actId="478"/>
          <ac:cxnSpMkLst>
            <pc:docMk/>
            <pc:sldMk cId="2811026327" sldId="283"/>
            <ac:cxnSpMk id="27" creationId="{799DD6CE-879A-4D4E-9748-9E9220B60C7C}"/>
          </ac:cxnSpMkLst>
        </pc:cxnChg>
        <pc:cxnChg chg="del mod">
          <ac:chgData name="gojhchoi99@gmail.com" userId="7c3550ba10e1e361" providerId="LiveId" clId="{E0F4A22F-EBEC-44BD-BF4E-87BED50B09F0}" dt="2020-04-28T21:11:30.975" v="1490" actId="478"/>
          <ac:cxnSpMkLst>
            <pc:docMk/>
            <pc:sldMk cId="2811026327" sldId="283"/>
            <ac:cxnSpMk id="28" creationId="{CC7C85A4-B0F3-4F68-A3EB-A70054D2FC72}"/>
          </ac:cxnSpMkLst>
        </pc:cxnChg>
        <pc:cxnChg chg="add mod">
          <ac:chgData name="gojhchoi99@gmail.com" userId="7c3550ba10e1e361" providerId="LiveId" clId="{E0F4A22F-EBEC-44BD-BF4E-87BED50B09F0}" dt="2020-04-28T21:12:05.940" v="1542" actId="1076"/>
          <ac:cxnSpMkLst>
            <pc:docMk/>
            <pc:sldMk cId="2811026327" sldId="283"/>
            <ac:cxnSpMk id="31" creationId="{1EA4FBF8-C645-4DAF-8339-8E7FBB1D4296}"/>
          </ac:cxnSpMkLst>
        </pc:cxnChg>
        <pc:cxnChg chg="add mod">
          <ac:chgData name="gojhchoi99@gmail.com" userId="7c3550ba10e1e361" providerId="LiveId" clId="{E0F4A22F-EBEC-44BD-BF4E-87BED50B09F0}" dt="2020-04-28T21:12:14.976" v="1546" actId="1038"/>
          <ac:cxnSpMkLst>
            <pc:docMk/>
            <pc:sldMk cId="2811026327" sldId="283"/>
            <ac:cxnSpMk id="32" creationId="{0BEA56D5-0047-43C9-AAF9-1A65BBECDA4A}"/>
          </ac:cxnSpMkLst>
        </pc:cxnChg>
      </pc:sldChg>
      <pc:sldChg chg="modSp add del">
        <pc:chgData name="gojhchoi99@gmail.com" userId="7c3550ba10e1e361" providerId="LiveId" clId="{E0F4A22F-EBEC-44BD-BF4E-87BED50B09F0}" dt="2020-04-28T21:35:03.165" v="1862"/>
        <pc:sldMkLst>
          <pc:docMk/>
          <pc:sldMk cId="3062492365" sldId="284"/>
        </pc:sldMkLst>
        <pc:spChg chg="mod">
          <ac:chgData name="gojhchoi99@gmail.com" userId="7c3550ba10e1e361" providerId="LiveId" clId="{E0F4A22F-EBEC-44BD-BF4E-87BED50B09F0}" dt="2020-04-28T21:35:03.165" v="1862"/>
          <ac:spMkLst>
            <pc:docMk/>
            <pc:sldMk cId="3062492365" sldId="284"/>
            <ac:spMk id="7" creationId="{BA7E92F8-A7EA-4D6B-B539-C6FE59E35D6F}"/>
          </ac:spMkLst>
        </pc:spChg>
        <pc:graphicFrameChg chg="mod modGraphic">
          <ac:chgData name="gojhchoi99@gmail.com" userId="7c3550ba10e1e361" providerId="LiveId" clId="{E0F4A22F-EBEC-44BD-BF4E-87BED50B09F0}" dt="2020-04-28T21:13:28.802" v="1567"/>
          <ac:graphicFrameMkLst>
            <pc:docMk/>
            <pc:sldMk cId="3062492365" sldId="284"/>
            <ac:graphicFrameMk id="5" creationId="{45756379-CAE3-4ADA-8EC7-D7B5C0EFDFF5}"/>
          </ac:graphicFrameMkLst>
        </pc:graphicFrameChg>
        <pc:graphicFrameChg chg="mod modGraphic">
          <ac:chgData name="gojhchoi99@gmail.com" userId="7c3550ba10e1e361" providerId="LiveId" clId="{E0F4A22F-EBEC-44BD-BF4E-87BED50B09F0}" dt="2020-04-28T21:13:36.180" v="1571"/>
          <ac:graphicFrameMkLst>
            <pc:docMk/>
            <pc:sldMk cId="3062492365" sldId="284"/>
            <ac:graphicFrameMk id="6" creationId="{7578C829-D8C3-40E0-B6D9-373E1B6D29EC}"/>
          </ac:graphicFrameMkLst>
        </pc:graphicFrameChg>
      </pc:sldChg>
      <pc:sldChg chg="modSp add ord">
        <pc:chgData name="gojhchoi99@gmail.com" userId="7c3550ba10e1e361" providerId="LiveId" clId="{E0F4A22F-EBEC-44BD-BF4E-87BED50B09F0}" dt="2020-04-28T20:10:44.627" v="185"/>
        <pc:sldMkLst>
          <pc:docMk/>
          <pc:sldMk cId="1755503271" sldId="286"/>
        </pc:sldMkLst>
        <pc:spChg chg="mod">
          <ac:chgData name="gojhchoi99@gmail.com" userId="7c3550ba10e1e361" providerId="LiveId" clId="{E0F4A22F-EBEC-44BD-BF4E-87BED50B09F0}" dt="2020-04-28T20:10:41.669" v="183"/>
          <ac:spMkLst>
            <pc:docMk/>
            <pc:sldMk cId="1755503271" sldId="286"/>
            <ac:spMk id="7" creationId="{55129BCE-1BDF-4700-8336-62A3CA6EA33B}"/>
          </ac:spMkLst>
        </pc:spChg>
      </pc:sldChg>
      <pc:sldChg chg="addSp delSp modSp new modAnim">
        <pc:chgData name="gojhchoi99@gmail.com" userId="7c3550ba10e1e361" providerId="LiveId" clId="{E0F4A22F-EBEC-44BD-BF4E-87BED50B09F0}" dt="2020-04-28T20:17:05.511" v="296"/>
        <pc:sldMkLst>
          <pc:docMk/>
          <pc:sldMk cId="482874416" sldId="287"/>
        </pc:sldMkLst>
        <pc:spChg chg="add mod">
          <ac:chgData name="gojhchoi99@gmail.com" userId="7c3550ba10e1e361" providerId="LiveId" clId="{E0F4A22F-EBEC-44BD-BF4E-87BED50B09F0}" dt="2020-04-28T20:15:14.906" v="225"/>
          <ac:spMkLst>
            <pc:docMk/>
            <pc:sldMk cId="482874416" sldId="287"/>
            <ac:spMk id="2" creationId="{2F10FDAB-1142-4BBE-A058-678258CB5FAB}"/>
          </ac:spMkLst>
        </pc:spChg>
        <pc:spChg chg="add mod">
          <ac:chgData name="gojhchoi99@gmail.com" userId="7c3550ba10e1e361" providerId="LiveId" clId="{E0F4A22F-EBEC-44BD-BF4E-87BED50B09F0}" dt="2020-04-28T20:15:18.629" v="231"/>
          <ac:spMkLst>
            <pc:docMk/>
            <pc:sldMk cId="482874416" sldId="287"/>
            <ac:spMk id="3" creationId="{6982DBA3-155A-4F92-B848-E4DE32EB3E23}"/>
          </ac:spMkLst>
        </pc:spChg>
        <pc:spChg chg="add">
          <ac:chgData name="gojhchoi99@gmail.com" userId="7c3550ba10e1e361" providerId="LiveId" clId="{E0F4A22F-EBEC-44BD-BF4E-87BED50B09F0}" dt="2020-04-28T20:14:02.069" v="205"/>
          <ac:spMkLst>
            <pc:docMk/>
            <pc:sldMk cId="482874416" sldId="287"/>
            <ac:spMk id="4" creationId="{541246F0-558B-4752-BA65-1C96D9F915F3}"/>
          </ac:spMkLst>
        </pc:spChg>
        <pc:spChg chg="add">
          <ac:chgData name="gojhchoi99@gmail.com" userId="7c3550ba10e1e361" providerId="LiveId" clId="{E0F4A22F-EBEC-44BD-BF4E-87BED50B09F0}" dt="2020-04-28T20:14:02.069" v="205"/>
          <ac:spMkLst>
            <pc:docMk/>
            <pc:sldMk cId="482874416" sldId="287"/>
            <ac:spMk id="5" creationId="{0E86FC8A-4527-407E-8358-64D3D2BDE6CF}"/>
          </ac:spMkLst>
        </pc:spChg>
        <pc:spChg chg="add mod">
          <ac:chgData name="gojhchoi99@gmail.com" userId="7c3550ba10e1e361" providerId="LiveId" clId="{E0F4A22F-EBEC-44BD-BF4E-87BED50B09F0}" dt="2020-04-28T20:16:54.049" v="291" actId="1037"/>
          <ac:spMkLst>
            <pc:docMk/>
            <pc:sldMk cId="482874416" sldId="287"/>
            <ac:spMk id="6" creationId="{6AC3DCE4-87CF-4959-BDF7-9F7E6E49258F}"/>
          </ac:spMkLst>
        </pc:spChg>
        <pc:spChg chg="add mod">
          <ac:chgData name="gojhchoi99@gmail.com" userId="7c3550ba10e1e361" providerId="LiveId" clId="{E0F4A22F-EBEC-44BD-BF4E-87BED50B09F0}" dt="2020-04-28T20:16:59.467" v="295" actId="1038"/>
          <ac:spMkLst>
            <pc:docMk/>
            <pc:sldMk cId="482874416" sldId="287"/>
            <ac:spMk id="7" creationId="{6D948932-5422-4D56-A621-BD861238C272}"/>
          </ac:spMkLst>
        </pc:spChg>
        <pc:picChg chg="add del">
          <ac:chgData name="gojhchoi99@gmail.com" userId="7c3550ba10e1e361" providerId="LiveId" clId="{E0F4A22F-EBEC-44BD-BF4E-87BED50B09F0}" dt="2020-04-28T20:14:44.355" v="210" actId="478"/>
          <ac:picMkLst>
            <pc:docMk/>
            <pc:sldMk cId="482874416" sldId="287"/>
            <ac:picMk id="8" creationId="{88A64529-0D93-4039-BCDD-C561328BAFAA}"/>
          </ac:picMkLst>
        </pc:picChg>
        <pc:picChg chg="add del">
          <ac:chgData name="gojhchoi99@gmail.com" userId="7c3550ba10e1e361" providerId="LiveId" clId="{E0F4A22F-EBEC-44BD-BF4E-87BED50B09F0}" dt="2020-04-28T20:14:46.005" v="211" actId="478"/>
          <ac:picMkLst>
            <pc:docMk/>
            <pc:sldMk cId="482874416" sldId="287"/>
            <ac:picMk id="9" creationId="{7B3F067A-46E5-4A0F-90B7-5B7F56590242}"/>
          </ac:picMkLst>
        </pc:picChg>
        <pc:picChg chg="add mod">
          <ac:chgData name="gojhchoi99@gmail.com" userId="7c3550ba10e1e361" providerId="LiveId" clId="{E0F4A22F-EBEC-44BD-BF4E-87BED50B09F0}" dt="2020-04-28T20:14:55.462" v="213" actId="1076"/>
          <ac:picMkLst>
            <pc:docMk/>
            <pc:sldMk cId="482874416" sldId="287"/>
            <ac:picMk id="10" creationId="{C8B57ACC-5804-4B74-A0CA-AD0B660718D6}"/>
          </ac:picMkLst>
        </pc:picChg>
        <pc:picChg chg="add mod">
          <ac:chgData name="gojhchoi99@gmail.com" userId="7c3550ba10e1e361" providerId="LiveId" clId="{E0F4A22F-EBEC-44BD-BF4E-87BED50B09F0}" dt="2020-04-28T20:15:10.547" v="218" actId="1076"/>
          <ac:picMkLst>
            <pc:docMk/>
            <pc:sldMk cId="482874416" sldId="287"/>
            <ac:picMk id="11" creationId="{C45D2CDB-6F07-4F8D-9FC8-DF92ED9C9C94}"/>
          </ac:picMkLst>
        </pc:picChg>
      </pc:sldChg>
      <pc:sldChg chg="addSp delSp modSp new modAnim">
        <pc:chgData name="gojhchoi99@gmail.com" userId="7c3550ba10e1e361" providerId="LiveId" clId="{E0F4A22F-EBEC-44BD-BF4E-87BED50B09F0}" dt="2020-04-28T21:33:23.455" v="1858"/>
        <pc:sldMkLst>
          <pc:docMk/>
          <pc:sldMk cId="662647558" sldId="288"/>
        </pc:sldMkLst>
        <pc:spChg chg="add mod">
          <ac:chgData name="gojhchoi99@gmail.com" userId="7c3550ba10e1e361" providerId="LiveId" clId="{E0F4A22F-EBEC-44BD-BF4E-87BED50B09F0}" dt="2020-04-28T20:16:20.088" v="269" actId="255"/>
          <ac:spMkLst>
            <pc:docMk/>
            <pc:sldMk cId="662647558" sldId="288"/>
            <ac:spMk id="2" creationId="{3C616F5F-C42E-4D46-8378-34C22EAFDFBC}"/>
          </ac:spMkLst>
        </pc:spChg>
        <pc:spChg chg="add mod">
          <ac:chgData name="gojhchoi99@gmail.com" userId="7c3550ba10e1e361" providerId="LiveId" clId="{E0F4A22F-EBEC-44BD-BF4E-87BED50B09F0}" dt="2020-04-28T20:16:38.748" v="278"/>
          <ac:spMkLst>
            <pc:docMk/>
            <pc:sldMk cId="662647558" sldId="288"/>
            <ac:spMk id="3" creationId="{282B29E9-76AD-4B32-AF2E-6A7CD572B5B0}"/>
          </ac:spMkLst>
        </pc:spChg>
        <pc:spChg chg="add">
          <ac:chgData name="gojhchoi99@gmail.com" userId="7c3550ba10e1e361" providerId="LiveId" clId="{E0F4A22F-EBEC-44BD-BF4E-87BED50B09F0}" dt="2020-04-28T20:14:00.376" v="204"/>
          <ac:spMkLst>
            <pc:docMk/>
            <pc:sldMk cId="662647558" sldId="288"/>
            <ac:spMk id="4" creationId="{0FA814F5-3EFA-4BA8-B994-29314EED7A40}"/>
          </ac:spMkLst>
        </pc:spChg>
        <pc:spChg chg="add">
          <ac:chgData name="gojhchoi99@gmail.com" userId="7c3550ba10e1e361" providerId="LiveId" clId="{E0F4A22F-EBEC-44BD-BF4E-87BED50B09F0}" dt="2020-04-28T20:14:00.376" v="204"/>
          <ac:spMkLst>
            <pc:docMk/>
            <pc:sldMk cId="662647558" sldId="288"/>
            <ac:spMk id="5" creationId="{372BD6FD-EE6B-4C3F-A74B-7B0728493C36}"/>
          </ac:spMkLst>
        </pc:spChg>
        <pc:spChg chg="add mod">
          <ac:chgData name="gojhchoi99@gmail.com" userId="7c3550ba10e1e361" providerId="LiveId" clId="{E0F4A22F-EBEC-44BD-BF4E-87BED50B09F0}" dt="2020-04-28T20:17:18.507" v="305" actId="1035"/>
          <ac:spMkLst>
            <pc:docMk/>
            <pc:sldMk cId="662647558" sldId="288"/>
            <ac:spMk id="6" creationId="{ADACFCD1-8A1B-4917-8F1C-216507DCFA06}"/>
          </ac:spMkLst>
        </pc:spChg>
        <pc:spChg chg="add mod">
          <ac:chgData name="gojhchoi99@gmail.com" userId="7c3550ba10e1e361" providerId="LiveId" clId="{E0F4A22F-EBEC-44BD-BF4E-87BED50B09F0}" dt="2020-04-28T20:17:29.246" v="313" actId="1038"/>
          <ac:spMkLst>
            <pc:docMk/>
            <pc:sldMk cId="662647558" sldId="288"/>
            <ac:spMk id="7" creationId="{63E2EE99-FC4F-469A-8FC6-2C9836F1C53A}"/>
          </ac:spMkLst>
        </pc:spChg>
        <pc:picChg chg="add del">
          <ac:chgData name="gojhchoi99@gmail.com" userId="7c3550ba10e1e361" providerId="LiveId" clId="{E0F4A22F-EBEC-44BD-BF4E-87BED50B09F0}" dt="2020-04-28T20:15:43.895" v="233" actId="478"/>
          <ac:picMkLst>
            <pc:docMk/>
            <pc:sldMk cId="662647558" sldId="288"/>
            <ac:picMk id="8" creationId="{24373DD3-BBD2-447D-BD2F-21138FF6C84D}"/>
          </ac:picMkLst>
        </pc:picChg>
        <pc:picChg chg="add del">
          <ac:chgData name="gojhchoi99@gmail.com" userId="7c3550ba10e1e361" providerId="LiveId" clId="{E0F4A22F-EBEC-44BD-BF4E-87BED50B09F0}" dt="2020-04-28T20:15:46.052" v="234" actId="478"/>
          <ac:picMkLst>
            <pc:docMk/>
            <pc:sldMk cId="662647558" sldId="288"/>
            <ac:picMk id="9" creationId="{8A9F1BED-0E51-4EBE-AC4F-4BB1A783685E}"/>
          </ac:picMkLst>
        </pc:picChg>
        <pc:picChg chg="add mod">
          <ac:chgData name="gojhchoi99@gmail.com" userId="7c3550ba10e1e361" providerId="LiveId" clId="{E0F4A22F-EBEC-44BD-BF4E-87BED50B09F0}" dt="2020-04-28T20:15:52.740" v="236" actId="1076"/>
          <ac:picMkLst>
            <pc:docMk/>
            <pc:sldMk cId="662647558" sldId="288"/>
            <ac:picMk id="10" creationId="{7DD4D3E6-9B6C-44CF-BE80-0F964295624B}"/>
          </ac:picMkLst>
        </pc:picChg>
        <pc:picChg chg="add">
          <ac:chgData name="gojhchoi99@gmail.com" userId="7c3550ba10e1e361" providerId="LiveId" clId="{E0F4A22F-EBEC-44BD-BF4E-87BED50B09F0}" dt="2020-04-28T20:16:00.410" v="238"/>
          <ac:picMkLst>
            <pc:docMk/>
            <pc:sldMk cId="662647558" sldId="288"/>
            <ac:picMk id="11" creationId="{36E64CA7-9559-4319-BFAF-8984F8181882}"/>
          </ac:picMkLst>
        </pc:picChg>
      </pc:sldChg>
      <pc:sldChg chg="addSp delSp modSp new modAnim">
        <pc:chgData name="gojhchoi99@gmail.com" userId="7c3550ba10e1e361" providerId="LiveId" clId="{E0F4A22F-EBEC-44BD-BF4E-87BED50B09F0}" dt="2020-04-28T20:25:32.537" v="483"/>
        <pc:sldMkLst>
          <pc:docMk/>
          <pc:sldMk cId="3412758645" sldId="289"/>
        </pc:sldMkLst>
        <pc:spChg chg="add mod">
          <ac:chgData name="gojhchoi99@gmail.com" userId="7c3550ba10e1e361" providerId="LiveId" clId="{E0F4A22F-EBEC-44BD-BF4E-87BED50B09F0}" dt="2020-04-28T20:18:20.285" v="324"/>
          <ac:spMkLst>
            <pc:docMk/>
            <pc:sldMk cId="3412758645" sldId="289"/>
            <ac:spMk id="2" creationId="{4D5DEBA9-15DA-4DA9-ADBE-13D0D1380167}"/>
          </ac:spMkLst>
        </pc:spChg>
        <pc:spChg chg="add mod">
          <ac:chgData name="gojhchoi99@gmail.com" userId="7c3550ba10e1e361" providerId="LiveId" clId="{E0F4A22F-EBEC-44BD-BF4E-87BED50B09F0}" dt="2020-04-28T20:18:33.696" v="341"/>
          <ac:spMkLst>
            <pc:docMk/>
            <pc:sldMk cId="3412758645" sldId="289"/>
            <ac:spMk id="3" creationId="{5D7E2B06-FE76-4C13-97BE-5AA70F8CF2AC}"/>
          </ac:spMkLst>
        </pc:spChg>
        <pc:spChg chg="add">
          <ac:chgData name="gojhchoi99@gmail.com" userId="7c3550ba10e1e361" providerId="LiveId" clId="{E0F4A22F-EBEC-44BD-BF4E-87BED50B09F0}" dt="2020-04-28T20:14:09.022" v="208"/>
          <ac:spMkLst>
            <pc:docMk/>
            <pc:sldMk cId="3412758645" sldId="289"/>
            <ac:spMk id="4" creationId="{C4FB301A-8249-4288-BA73-BBD1FE26B13C}"/>
          </ac:spMkLst>
        </pc:spChg>
        <pc:spChg chg="add">
          <ac:chgData name="gojhchoi99@gmail.com" userId="7c3550ba10e1e361" providerId="LiveId" clId="{E0F4A22F-EBEC-44BD-BF4E-87BED50B09F0}" dt="2020-04-28T20:14:09.022" v="208"/>
          <ac:spMkLst>
            <pc:docMk/>
            <pc:sldMk cId="3412758645" sldId="289"/>
            <ac:spMk id="5" creationId="{62CDED2D-1FF4-4B0A-90EF-0727845E08B3}"/>
          </ac:spMkLst>
        </pc:spChg>
        <pc:spChg chg="add mod">
          <ac:chgData name="gojhchoi99@gmail.com" userId="7c3550ba10e1e361" providerId="LiveId" clId="{E0F4A22F-EBEC-44BD-BF4E-87BED50B09F0}" dt="2020-04-28T20:20:36.839" v="407" actId="1038"/>
          <ac:spMkLst>
            <pc:docMk/>
            <pc:sldMk cId="3412758645" sldId="289"/>
            <ac:spMk id="6" creationId="{D45BA3AA-46C3-4000-9DBA-32488D816816}"/>
          </ac:spMkLst>
        </pc:spChg>
        <pc:spChg chg="add mod">
          <ac:chgData name="gojhchoi99@gmail.com" userId="7c3550ba10e1e361" providerId="LiveId" clId="{E0F4A22F-EBEC-44BD-BF4E-87BED50B09F0}" dt="2020-04-28T20:21:40.610" v="428" actId="1038"/>
          <ac:spMkLst>
            <pc:docMk/>
            <pc:sldMk cId="3412758645" sldId="289"/>
            <ac:spMk id="7" creationId="{D782D179-47A6-467B-93D9-1899A45D6FC7}"/>
          </ac:spMkLst>
        </pc:spChg>
        <pc:spChg chg="add mod">
          <ac:chgData name="gojhchoi99@gmail.com" userId="7c3550ba10e1e361" providerId="LiveId" clId="{E0F4A22F-EBEC-44BD-BF4E-87BED50B09F0}" dt="2020-04-28T20:25:19.657" v="482" actId="1037"/>
          <ac:spMkLst>
            <pc:docMk/>
            <pc:sldMk cId="3412758645" sldId="289"/>
            <ac:spMk id="12" creationId="{65E09B19-74AC-4F45-BC8E-9AE7DADD8923}"/>
          </ac:spMkLst>
        </pc:spChg>
        <pc:picChg chg="add del">
          <ac:chgData name="gojhchoi99@gmail.com" userId="7c3550ba10e1e361" providerId="LiveId" clId="{E0F4A22F-EBEC-44BD-BF4E-87BED50B09F0}" dt="2020-04-28T20:17:51.036" v="314" actId="478"/>
          <ac:picMkLst>
            <pc:docMk/>
            <pc:sldMk cId="3412758645" sldId="289"/>
            <ac:picMk id="8" creationId="{2020180B-3894-4AE6-905B-47EA5C8909DE}"/>
          </ac:picMkLst>
        </pc:picChg>
        <pc:picChg chg="add del">
          <ac:chgData name="gojhchoi99@gmail.com" userId="7c3550ba10e1e361" providerId="LiveId" clId="{E0F4A22F-EBEC-44BD-BF4E-87BED50B09F0}" dt="2020-04-28T20:17:52.911" v="315" actId="478"/>
          <ac:picMkLst>
            <pc:docMk/>
            <pc:sldMk cId="3412758645" sldId="289"/>
            <ac:picMk id="9" creationId="{3EDF07BE-E725-4007-AE2F-7ED0BD34BFD4}"/>
          </ac:picMkLst>
        </pc:picChg>
        <pc:picChg chg="add mod">
          <ac:chgData name="gojhchoi99@gmail.com" userId="7c3550ba10e1e361" providerId="LiveId" clId="{E0F4A22F-EBEC-44BD-BF4E-87BED50B09F0}" dt="2020-04-28T20:18:04.473" v="318" actId="1076"/>
          <ac:picMkLst>
            <pc:docMk/>
            <pc:sldMk cId="3412758645" sldId="289"/>
            <ac:picMk id="10" creationId="{0C396DB2-C4D8-47EA-AD2F-CD7985EE7C8B}"/>
          </ac:picMkLst>
        </pc:picChg>
        <pc:picChg chg="add mod">
          <ac:chgData name="gojhchoi99@gmail.com" userId="7c3550ba10e1e361" providerId="LiveId" clId="{E0F4A22F-EBEC-44BD-BF4E-87BED50B09F0}" dt="2020-04-28T20:18:16.810" v="321" actId="1076"/>
          <ac:picMkLst>
            <pc:docMk/>
            <pc:sldMk cId="3412758645" sldId="289"/>
            <ac:picMk id="11" creationId="{B4DA5259-0E45-44D7-B772-34780CCBB0F2}"/>
          </ac:picMkLst>
        </pc:picChg>
      </pc:sldChg>
      <pc:sldChg chg="addSp delSp modSp new modAnim">
        <pc:chgData name="gojhchoi99@gmail.com" userId="7c3550ba10e1e361" providerId="LiveId" clId="{E0F4A22F-EBEC-44BD-BF4E-87BED50B09F0}" dt="2020-04-29T19:33:17.173" v="2097" actId="1076"/>
        <pc:sldMkLst>
          <pc:docMk/>
          <pc:sldMk cId="67149917" sldId="290"/>
        </pc:sldMkLst>
        <pc:spChg chg="add mod">
          <ac:chgData name="gojhchoi99@gmail.com" userId="7c3550ba10e1e361" providerId="LiveId" clId="{E0F4A22F-EBEC-44BD-BF4E-87BED50B09F0}" dt="2020-04-28T20:18:46.112" v="351"/>
          <ac:spMkLst>
            <pc:docMk/>
            <pc:sldMk cId="67149917" sldId="290"/>
            <ac:spMk id="2" creationId="{85361910-6350-4CF3-84C0-F3B372F63386}"/>
          </ac:spMkLst>
        </pc:spChg>
        <pc:spChg chg="add mod">
          <ac:chgData name="gojhchoi99@gmail.com" userId="7c3550ba10e1e361" providerId="LiveId" clId="{E0F4A22F-EBEC-44BD-BF4E-87BED50B09F0}" dt="2020-04-29T19:29:22.947" v="2082" actId="1036"/>
          <ac:spMkLst>
            <pc:docMk/>
            <pc:sldMk cId="67149917" sldId="290"/>
            <ac:spMk id="3" creationId="{0FAFEB63-AF63-4188-AA77-519FD793E6E4}"/>
          </ac:spMkLst>
        </pc:spChg>
        <pc:spChg chg="add">
          <ac:chgData name="gojhchoi99@gmail.com" userId="7c3550ba10e1e361" providerId="LiveId" clId="{E0F4A22F-EBEC-44BD-BF4E-87BED50B09F0}" dt="2020-04-28T20:14:10.147" v="209"/>
          <ac:spMkLst>
            <pc:docMk/>
            <pc:sldMk cId="67149917" sldId="290"/>
            <ac:spMk id="4" creationId="{ABDEFEC4-AC06-4CAF-918B-A8A409ADF813}"/>
          </ac:spMkLst>
        </pc:spChg>
        <pc:spChg chg="add">
          <ac:chgData name="gojhchoi99@gmail.com" userId="7c3550ba10e1e361" providerId="LiveId" clId="{E0F4A22F-EBEC-44BD-BF4E-87BED50B09F0}" dt="2020-04-28T20:14:10.147" v="209"/>
          <ac:spMkLst>
            <pc:docMk/>
            <pc:sldMk cId="67149917" sldId="290"/>
            <ac:spMk id="5" creationId="{BE0C4F34-715D-4439-9B22-A2692ED398B2}"/>
          </ac:spMkLst>
        </pc:spChg>
        <pc:spChg chg="add mod">
          <ac:chgData name="gojhchoi99@gmail.com" userId="7c3550ba10e1e361" providerId="LiveId" clId="{E0F4A22F-EBEC-44BD-BF4E-87BED50B09F0}" dt="2020-04-28T20:26:35.552" v="487" actId="1076"/>
          <ac:spMkLst>
            <pc:docMk/>
            <pc:sldMk cId="67149917" sldId="290"/>
            <ac:spMk id="6" creationId="{F54E830C-C76E-4491-87AE-F392CC12BEC7}"/>
          </ac:spMkLst>
        </pc:spChg>
        <pc:spChg chg="add mod topLvl">
          <ac:chgData name="gojhchoi99@gmail.com" userId="7c3550ba10e1e361" providerId="LiveId" clId="{E0F4A22F-EBEC-44BD-BF4E-87BED50B09F0}" dt="2020-04-29T19:32:29.594" v="2094" actId="165"/>
          <ac:spMkLst>
            <pc:docMk/>
            <pc:sldMk cId="67149917" sldId="290"/>
            <ac:spMk id="7" creationId="{3807A045-761F-459E-8101-F92A39AADEA3}"/>
          </ac:spMkLst>
        </pc:spChg>
        <pc:spChg chg="add mod topLvl">
          <ac:chgData name="gojhchoi99@gmail.com" userId="7c3550ba10e1e361" providerId="LiveId" clId="{E0F4A22F-EBEC-44BD-BF4E-87BED50B09F0}" dt="2020-04-29T19:33:17.173" v="2097" actId="1076"/>
          <ac:spMkLst>
            <pc:docMk/>
            <pc:sldMk cId="67149917" sldId="290"/>
            <ac:spMk id="8" creationId="{166A8C80-3252-46BA-A475-8B196AE2774B}"/>
          </ac:spMkLst>
        </pc:spChg>
        <pc:spChg chg="add del mod">
          <ac:chgData name="gojhchoi99@gmail.com" userId="7c3550ba10e1e361" providerId="LiveId" clId="{E0F4A22F-EBEC-44BD-BF4E-87BED50B09F0}" dt="2020-04-29T19:22:44.939" v="2015" actId="478"/>
          <ac:spMkLst>
            <pc:docMk/>
            <pc:sldMk cId="67149917" sldId="290"/>
            <ac:spMk id="12" creationId="{F2B9BD79-1D14-4572-9518-5802927E3FE9}"/>
          </ac:spMkLst>
        </pc:spChg>
        <pc:grpChg chg="add del mod">
          <ac:chgData name="gojhchoi99@gmail.com" userId="7c3550ba10e1e361" providerId="LiveId" clId="{E0F4A22F-EBEC-44BD-BF4E-87BED50B09F0}" dt="2020-04-29T19:29:41.175" v="2083" actId="165"/>
          <ac:grpSpMkLst>
            <pc:docMk/>
            <pc:sldMk cId="67149917" sldId="290"/>
            <ac:grpSpMk id="9" creationId="{2698273C-7BF7-450D-A4DC-B0ADD953371D}"/>
          </ac:grpSpMkLst>
        </pc:grpChg>
        <pc:grpChg chg="add del mod">
          <ac:chgData name="gojhchoi99@gmail.com" userId="7c3550ba10e1e361" providerId="LiveId" clId="{E0F4A22F-EBEC-44BD-BF4E-87BED50B09F0}" dt="2020-04-29T19:32:29.594" v="2094" actId="165"/>
          <ac:grpSpMkLst>
            <pc:docMk/>
            <pc:sldMk cId="67149917" sldId="290"/>
            <ac:grpSpMk id="13" creationId="{693A87F4-9D1D-424A-A208-FC1E9A3D5E84}"/>
          </ac:grpSpMkLst>
        </pc:grpChg>
        <pc:picChg chg="add del">
          <ac:chgData name="gojhchoi99@gmail.com" userId="7c3550ba10e1e361" providerId="LiveId" clId="{E0F4A22F-EBEC-44BD-BF4E-87BED50B09F0}" dt="2020-04-28T20:18:39.048" v="342" actId="478"/>
          <ac:picMkLst>
            <pc:docMk/>
            <pc:sldMk cId="67149917" sldId="290"/>
            <ac:picMk id="8" creationId="{0BFBF006-A273-4EC9-A43A-AA9E7B7FE2A2}"/>
          </ac:picMkLst>
        </pc:picChg>
        <pc:picChg chg="add del">
          <ac:chgData name="gojhchoi99@gmail.com" userId="7c3550ba10e1e361" providerId="LiveId" clId="{E0F4A22F-EBEC-44BD-BF4E-87BED50B09F0}" dt="2020-04-28T20:18:46.927" v="352" actId="478"/>
          <ac:picMkLst>
            <pc:docMk/>
            <pc:sldMk cId="67149917" sldId="290"/>
            <ac:picMk id="9" creationId="{5FBECBBC-D1A5-441B-9093-8A3215C5EDAB}"/>
          </ac:picMkLst>
        </pc:picChg>
        <pc:picChg chg="add mod">
          <ac:chgData name="gojhchoi99@gmail.com" userId="7c3550ba10e1e361" providerId="LiveId" clId="{E0F4A22F-EBEC-44BD-BF4E-87BED50B09F0}" dt="2020-04-28T20:19:00.520" v="364" actId="1076"/>
          <ac:picMkLst>
            <pc:docMk/>
            <pc:sldMk cId="67149917" sldId="290"/>
            <ac:picMk id="10" creationId="{78C5CDDE-7049-48FE-AD25-27579C8DF6B4}"/>
          </ac:picMkLst>
        </pc:picChg>
        <pc:picChg chg="add mod">
          <ac:chgData name="gojhchoi99@gmail.com" userId="7c3550ba10e1e361" providerId="LiveId" clId="{E0F4A22F-EBEC-44BD-BF4E-87BED50B09F0}" dt="2020-04-28T20:19:40.759" v="373" actId="14100"/>
          <ac:picMkLst>
            <pc:docMk/>
            <pc:sldMk cId="67149917" sldId="290"/>
            <ac:picMk id="11" creationId="{FDB032A7-F2C6-41E7-BE2F-4AE7B68FF8CA}"/>
          </ac:picMkLst>
        </pc:picChg>
      </pc:sldChg>
      <pc:sldChg chg="addSp delSp modSp new delAnim modAnim">
        <pc:chgData name="gojhchoi99@gmail.com" userId="7c3550ba10e1e361" providerId="LiveId" clId="{E0F4A22F-EBEC-44BD-BF4E-87BED50B09F0}" dt="2020-04-28T20:35:15.293" v="562"/>
        <pc:sldMkLst>
          <pc:docMk/>
          <pc:sldMk cId="2828797097" sldId="291"/>
        </pc:sldMkLst>
        <pc:spChg chg="add mod">
          <ac:chgData name="gojhchoi99@gmail.com" userId="7c3550ba10e1e361" providerId="LiveId" clId="{E0F4A22F-EBEC-44BD-BF4E-87BED50B09F0}" dt="2020-04-28T20:30:08.539" v="536" actId="1076"/>
          <ac:spMkLst>
            <pc:docMk/>
            <pc:sldMk cId="2828797097" sldId="291"/>
            <ac:spMk id="2" creationId="{0B412343-EBB0-40CB-A1A5-2749EEB772E1}"/>
          </ac:spMkLst>
        </pc:spChg>
        <pc:spChg chg="add mod">
          <ac:chgData name="gojhchoi99@gmail.com" userId="7c3550ba10e1e361" providerId="LiveId" clId="{E0F4A22F-EBEC-44BD-BF4E-87BED50B09F0}" dt="2020-04-28T20:30:08.539" v="536" actId="1076"/>
          <ac:spMkLst>
            <pc:docMk/>
            <pc:sldMk cId="2828797097" sldId="291"/>
            <ac:spMk id="3" creationId="{B27488E1-A041-4C5E-93F7-F30974D04FF1}"/>
          </ac:spMkLst>
        </pc:spChg>
        <pc:spChg chg="add mod">
          <ac:chgData name="gojhchoi99@gmail.com" userId="7c3550ba10e1e361" providerId="LiveId" clId="{E0F4A22F-EBEC-44BD-BF4E-87BED50B09F0}" dt="2020-04-28T20:30:08.539" v="536" actId="1076"/>
          <ac:spMkLst>
            <pc:docMk/>
            <pc:sldMk cId="2828797097" sldId="291"/>
            <ac:spMk id="4" creationId="{B0E3E729-7284-4B5D-B03E-2252BFF7A656}"/>
          </ac:spMkLst>
        </pc:spChg>
        <pc:spChg chg="add mod">
          <ac:chgData name="gojhchoi99@gmail.com" userId="7c3550ba10e1e361" providerId="LiveId" clId="{E0F4A22F-EBEC-44BD-BF4E-87BED50B09F0}" dt="2020-04-28T20:30:08.539" v="536" actId="1076"/>
          <ac:spMkLst>
            <pc:docMk/>
            <pc:sldMk cId="2828797097" sldId="291"/>
            <ac:spMk id="5" creationId="{C5A2C3BB-628B-41AC-864F-D4C12451E45D}"/>
          </ac:spMkLst>
        </pc:spChg>
        <pc:spChg chg="add mod">
          <ac:chgData name="gojhchoi99@gmail.com" userId="7c3550ba10e1e361" providerId="LiveId" clId="{E0F4A22F-EBEC-44BD-BF4E-87BED50B09F0}" dt="2020-04-28T20:28:08.790" v="507"/>
          <ac:spMkLst>
            <pc:docMk/>
            <pc:sldMk cId="2828797097" sldId="291"/>
            <ac:spMk id="6" creationId="{7A076EDE-DFE2-4A15-BB73-14C4B9E0BFE5}"/>
          </ac:spMkLst>
        </pc:spChg>
        <pc:spChg chg="add">
          <ac:chgData name="gojhchoi99@gmail.com" userId="7c3550ba10e1e361" providerId="LiveId" clId="{E0F4A22F-EBEC-44BD-BF4E-87BED50B09F0}" dt="2020-04-28T20:28:00.192" v="500"/>
          <ac:spMkLst>
            <pc:docMk/>
            <pc:sldMk cId="2828797097" sldId="291"/>
            <ac:spMk id="7" creationId="{8242CE5D-80CE-42E3-AA83-282D19FFBAF4}"/>
          </ac:spMkLst>
        </pc:spChg>
        <pc:spChg chg="add del mod">
          <ac:chgData name="gojhchoi99@gmail.com" userId="7c3550ba10e1e361" providerId="LiveId" clId="{E0F4A22F-EBEC-44BD-BF4E-87BED50B09F0}" dt="2020-04-28T20:29:34.044" v="526" actId="478"/>
          <ac:spMkLst>
            <pc:docMk/>
            <pc:sldMk cId="2828797097" sldId="291"/>
            <ac:spMk id="8" creationId="{C82EC015-B10F-419F-905B-8065D2558A62}"/>
          </ac:spMkLst>
        </pc:spChg>
        <pc:spChg chg="add mod">
          <ac:chgData name="gojhchoi99@gmail.com" userId="7c3550ba10e1e361" providerId="LiveId" clId="{E0F4A22F-EBEC-44BD-BF4E-87BED50B09F0}" dt="2020-04-28T20:30:08.539" v="536" actId="1076"/>
          <ac:spMkLst>
            <pc:docMk/>
            <pc:sldMk cId="2828797097" sldId="291"/>
            <ac:spMk id="9" creationId="{692757EF-684E-44CC-B3D0-D7681CD30D13}"/>
          </ac:spMkLst>
        </pc:spChg>
        <pc:spChg chg="add mod">
          <ac:chgData name="gojhchoi99@gmail.com" userId="7c3550ba10e1e361" providerId="LiveId" clId="{E0F4A22F-EBEC-44BD-BF4E-87BED50B09F0}" dt="2020-04-28T20:31:19.888" v="543" actId="1076"/>
          <ac:spMkLst>
            <pc:docMk/>
            <pc:sldMk cId="2828797097" sldId="291"/>
            <ac:spMk id="10" creationId="{14B266CA-AF7A-473B-86EB-E07189BA5859}"/>
          </ac:spMkLst>
        </pc:spChg>
        <pc:spChg chg="add mod">
          <ac:chgData name="gojhchoi99@gmail.com" userId="7c3550ba10e1e361" providerId="LiveId" clId="{E0F4A22F-EBEC-44BD-BF4E-87BED50B09F0}" dt="2020-04-28T20:31:47.035" v="549" actId="1076"/>
          <ac:spMkLst>
            <pc:docMk/>
            <pc:sldMk cId="2828797097" sldId="291"/>
            <ac:spMk id="11" creationId="{11D0D22A-7643-42FE-893B-6BEB8A40A44E}"/>
          </ac:spMkLst>
        </pc:spChg>
      </pc:sldChg>
      <pc:sldChg chg="addSp modSp new modNotesTx">
        <pc:chgData name="gojhchoi99@gmail.com" userId="7c3550ba10e1e361" providerId="LiveId" clId="{E0F4A22F-EBEC-44BD-BF4E-87BED50B09F0}" dt="2020-04-28T20:36:35.403" v="642" actId="20577"/>
        <pc:sldMkLst>
          <pc:docMk/>
          <pc:sldMk cId="3356997103" sldId="292"/>
        </pc:sldMkLst>
        <pc:spChg chg="add mod">
          <ac:chgData name="gojhchoi99@gmail.com" userId="7c3550ba10e1e361" providerId="LiveId" clId="{E0F4A22F-EBEC-44BD-BF4E-87BED50B09F0}" dt="2020-04-28T20:36:26.184" v="596" actId="207"/>
          <ac:spMkLst>
            <pc:docMk/>
            <pc:sldMk cId="3356997103" sldId="292"/>
            <ac:spMk id="2" creationId="{C1D07DAB-7769-42B2-B716-A36D258CCE98}"/>
          </ac:spMkLst>
        </pc:spChg>
        <pc:spChg chg="add">
          <ac:chgData name="gojhchoi99@gmail.com" userId="7c3550ba10e1e361" providerId="LiveId" clId="{E0F4A22F-EBEC-44BD-BF4E-87BED50B09F0}" dt="2020-04-28T20:36:11.895" v="564"/>
          <ac:spMkLst>
            <pc:docMk/>
            <pc:sldMk cId="3356997103" sldId="292"/>
            <ac:spMk id="3" creationId="{91944017-FD8D-45A0-88C7-B2496BBE18D8}"/>
          </ac:spMkLst>
        </pc:spChg>
      </pc:sldChg>
      <pc:sldChg chg="new del">
        <pc:chgData name="gojhchoi99@gmail.com" userId="7c3550ba10e1e361" providerId="LiveId" clId="{E0F4A22F-EBEC-44BD-BF4E-87BED50B09F0}" dt="2020-04-28T20:58:26.693" v="1381" actId="47"/>
        <pc:sldMkLst>
          <pc:docMk/>
          <pc:sldMk cId="2282129053" sldId="293"/>
        </pc:sldMkLst>
      </pc:sldChg>
      <pc:sldChg chg="addSp delSp modSp new">
        <pc:chgData name="gojhchoi99@gmail.com" userId="7c3550ba10e1e361" providerId="LiveId" clId="{E0F4A22F-EBEC-44BD-BF4E-87BED50B09F0}" dt="2020-04-28T21:45:22.268" v="1971" actId="113"/>
        <pc:sldMkLst>
          <pc:docMk/>
          <pc:sldMk cId="4042074583" sldId="293"/>
        </pc:sldMkLst>
        <pc:spChg chg="del">
          <ac:chgData name="gojhchoi99@gmail.com" userId="7c3550ba10e1e361" providerId="LiveId" clId="{E0F4A22F-EBEC-44BD-BF4E-87BED50B09F0}" dt="2020-04-28T21:40:52.513" v="1899"/>
          <ac:spMkLst>
            <pc:docMk/>
            <pc:sldMk cId="4042074583" sldId="293"/>
            <ac:spMk id="2" creationId="{1D4A8661-0AFF-43A4-96CB-51E2BF7DA5B1}"/>
          </ac:spMkLst>
        </pc:spChg>
        <pc:spChg chg="add mod">
          <ac:chgData name="gojhchoi99@gmail.com" userId="7c3550ba10e1e361" providerId="LiveId" clId="{E0F4A22F-EBEC-44BD-BF4E-87BED50B09F0}" dt="2020-04-28T21:44:21.974" v="1905" actId="1076"/>
          <ac:spMkLst>
            <pc:docMk/>
            <pc:sldMk cId="4042074583" sldId="293"/>
            <ac:spMk id="3" creationId="{4EC5F1DB-7B48-4CAE-80A7-AC1EA8DD392E}"/>
          </ac:spMkLst>
        </pc:spChg>
        <pc:spChg chg="add mod">
          <ac:chgData name="gojhchoi99@gmail.com" userId="7c3550ba10e1e361" providerId="LiveId" clId="{E0F4A22F-EBEC-44BD-BF4E-87BED50B09F0}" dt="2020-04-28T21:45:22.268" v="1971" actId="113"/>
          <ac:spMkLst>
            <pc:docMk/>
            <pc:sldMk cId="4042074583" sldId="293"/>
            <ac:spMk id="4" creationId="{8CBF93F1-6126-4CCB-90F2-5ABA3E27F8F1}"/>
          </ac:spMkLst>
        </pc:spChg>
        <pc:spChg chg="add del">
          <ac:chgData name="gojhchoi99@gmail.com" userId="7c3550ba10e1e361" providerId="LiveId" clId="{E0F4A22F-EBEC-44BD-BF4E-87BED50B09F0}" dt="2020-04-28T21:44:15.995" v="1904" actId="478"/>
          <ac:spMkLst>
            <pc:docMk/>
            <pc:sldMk cId="4042074583" sldId="293"/>
            <ac:spMk id="6" creationId="{62694281-7EF5-41E8-9485-86834755B1FA}"/>
          </ac:spMkLst>
        </pc:spChg>
        <pc:spChg chg="add">
          <ac:chgData name="gojhchoi99@gmail.com" userId="7c3550ba10e1e361" providerId="LiveId" clId="{E0F4A22F-EBEC-44BD-BF4E-87BED50B09F0}" dt="2020-04-28T21:44:08.145" v="1902"/>
          <ac:spMkLst>
            <pc:docMk/>
            <pc:sldMk cId="4042074583" sldId="293"/>
            <ac:spMk id="7" creationId="{AD3598C3-013E-4335-BBE3-3036BA4D8618}"/>
          </ac:spMkLst>
        </pc:spChg>
        <pc:picChg chg="add">
          <ac:chgData name="gojhchoi99@gmail.com" userId="7c3550ba10e1e361" providerId="LiveId" clId="{E0F4A22F-EBEC-44BD-BF4E-87BED50B09F0}" dt="2020-04-28T21:44:08.145" v="1902"/>
          <ac:picMkLst>
            <pc:docMk/>
            <pc:sldMk cId="4042074583" sldId="293"/>
            <ac:picMk id="5" creationId="{BE6E23A9-DF53-42EE-B4E4-3F12624EBD05}"/>
          </ac:picMkLst>
        </pc:picChg>
      </pc:sldChg>
      <pc:sldChg chg="add del">
        <pc:chgData name="gojhchoi99@gmail.com" userId="7c3550ba10e1e361" providerId="LiveId" clId="{E0F4A22F-EBEC-44BD-BF4E-87BED50B09F0}" dt="2020-04-28T21:13:45.733" v="1572" actId="47"/>
        <pc:sldMkLst>
          <pc:docMk/>
          <pc:sldMk cId="0" sldId="294"/>
        </pc:sldMkLst>
      </pc:sldChg>
      <pc:sldMasterChg chg="delSldLayout">
        <pc:chgData name="gojhchoi99@gmail.com" userId="7c3550ba10e1e361" providerId="LiveId" clId="{E0F4A22F-EBEC-44BD-BF4E-87BED50B09F0}" dt="2020-04-28T20:10:33.962" v="175" actId="47"/>
        <pc:sldMasterMkLst>
          <pc:docMk/>
          <pc:sldMasterMk cId="0" sldId="2147483661"/>
        </pc:sldMasterMkLst>
        <pc:sldLayoutChg chg="del">
          <pc:chgData name="gojhchoi99@gmail.com" userId="7c3550ba10e1e361" providerId="LiveId" clId="{E0F4A22F-EBEC-44BD-BF4E-87BED50B09F0}" dt="2020-04-28T20:10:33.962" v="175" actId="47"/>
          <pc:sldLayoutMkLst>
            <pc:docMk/>
            <pc:sldMasterMk cId="0" sldId="2147483661"/>
            <pc:sldLayoutMk cId="0" sldId="2147483648"/>
          </pc:sldLayoutMkLst>
        </pc:sldLayoutChg>
      </pc:sldMasterChg>
    </pc:docChg>
  </pc:docChgLst>
  <pc:docChgLst>
    <pc:chgData name="gojhchoi99@gmail.com" userId="7c3550ba10e1e361" providerId="LiveId" clId="{678C3051-69EE-4155-B31A-2354EF93C2E8}"/>
    <pc:docChg chg="undo custSel addSld delSld modSld">
      <pc:chgData name="gojhchoi99@gmail.com" userId="7c3550ba10e1e361" providerId="LiveId" clId="{678C3051-69EE-4155-B31A-2354EF93C2E8}" dt="2020-05-28T02:41:17.562" v="27"/>
      <pc:docMkLst>
        <pc:docMk/>
      </pc:docMkLst>
      <pc:sldChg chg="addSp modSp mod modAnim">
        <pc:chgData name="gojhchoi99@gmail.com" userId="7c3550ba10e1e361" providerId="LiveId" clId="{678C3051-69EE-4155-B31A-2354EF93C2E8}" dt="2020-05-28T02:41:17.562" v="27"/>
        <pc:sldMkLst>
          <pc:docMk/>
          <pc:sldMk cId="0" sldId="263"/>
        </pc:sldMkLst>
        <pc:picChg chg="add mod">
          <ac:chgData name="gojhchoi99@gmail.com" userId="7c3550ba10e1e361" providerId="LiveId" clId="{678C3051-69EE-4155-B31A-2354EF93C2E8}" dt="2020-05-28T02:41:07.746" v="25" actId="1076"/>
          <ac:picMkLst>
            <pc:docMk/>
            <pc:sldMk cId="0" sldId="263"/>
            <ac:picMk id="2" creationId="{EB342066-BA95-472A-8628-1333ADE154F6}"/>
          </ac:picMkLst>
        </pc:picChg>
      </pc:sldChg>
      <pc:sldChg chg="modSp">
        <pc:chgData name="gojhchoi99@gmail.com" userId="7c3550ba10e1e361" providerId="LiveId" clId="{678C3051-69EE-4155-B31A-2354EF93C2E8}" dt="2020-05-02T01:43:40.357" v="2" actId="20577"/>
        <pc:sldMkLst>
          <pc:docMk/>
          <pc:sldMk cId="0" sldId="264"/>
        </pc:sldMkLst>
        <pc:spChg chg="mod">
          <ac:chgData name="gojhchoi99@gmail.com" userId="7c3550ba10e1e361" providerId="LiveId" clId="{678C3051-69EE-4155-B31A-2354EF93C2E8}" dt="2020-05-02T01:43:40.357" v="2" actId="20577"/>
          <ac:spMkLst>
            <pc:docMk/>
            <pc:sldMk cId="0" sldId="264"/>
            <ac:spMk id="6" creationId="{86B22877-0D14-4D5C-A46F-37E8A18DE073}"/>
          </ac:spMkLst>
        </pc:spChg>
      </pc:sldChg>
      <pc:sldChg chg="new del">
        <pc:chgData name="gojhchoi99@gmail.com" userId="7c3550ba10e1e361" providerId="LiveId" clId="{678C3051-69EE-4155-B31A-2354EF93C2E8}" dt="2020-04-29T23:32:10.234" v="1" actId="680"/>
        <pc:sldMkLst>
          <pc:docMk/>
          <pc:sldMk cId="2398009341" sldId="294"/>
        </pc:sldMkLst>
      </pc:sldChg>
    </pc:docChg>
  </pc:docChgLst>
  <pc:docChgLst>
    <pc:chgData name="gojhchoi99@gmail.com" userId="7c3550ba10e1e361" providerId="LiveId" clId="{1AF0B454-889C-4DDB-9857-7E85FE73ECC2}"/>
    <pc:docChg chg="custSel modSld">
      <pc:chgData name="gojhchoi99@gmail.com" userId="7c3550ba10e1e361" providerId="LiveId" clId="{1AF0B454-889C-4DDB-9857-7E85FE73ECC2}" dt="2020-04-23T05:49:08.129" v="71" actId="1076"/>
      <pc:docMkLst>
        <pc:docMk/>
      </pc:docMkLst>
      <pc:sldChg chg="addSp modSp modAnim">
        <pc:chgData name="gojhchoi99@gmail.com" userId="7c3550ba10e1e361" providerId="LiveId" clId="{1AF0B454-889C-4DDB-9857-7E85FE73ECC2}" dt="2020-04-23T05:45:48.503" v="29" actId="1076"/>
        <pc:sldMkLst>
          <pc:docMk/>
          <pc:sldMk cId="0" sldId="260"/>
        </pc:sldMkLst>
        <pc:spChg chg="add mod">
          <ac:chgData name="gojhchoi99@gmail.com" userId="7c3550ba10e1e361" providerId="LiveId" clId="{1AF0B454-889C-4DDB-9857-7E85FE73ECC2}" dt="2020-04-23T05:44:49.226" v="23" actId="1076"/>
          <ac:spMkLst>
            <pc:docMk/>
            <pc:sldMk cId="0" sldId="260"/>
            <ac:spMk id="2" creationId="{4BB5B4B6-BDE1-4EA6-AE1A-F4439310864F}"/>
          </ac:spMkLst>
        </pc:spChg>
        <pc:spChg chg="mod">
          <ac:chgData name="gojhchoi99@gmail.com" userId="7c3550ba10e1e361" providerId="LiveId" clId="{1AF0B454-889C-4DDB-9857-7E85FE73ECC2}" dt="2020-04-23T05:45:48.503" v="29" actId="1076"/>
          <ac:spMkLst>
            <pc:docMk/>
            <pc:sldMk cId="0" sldId="260"/>
            <ac:spMk id="143" creationId="{00000000-0000-0000-0000-000000000000}"/>
          </ac:spMkLst>
        </pc:spChg>
        <pc:spChg chg="mod">
          <ac:chgData name="gojhchoi99@gmail.com" userId="7c3550ba10e1e361" providerId="LiveId" clId="{1AF0B454-889C-4DDB-9857-7E85FE73ECC2}" dt="2020-04-23T05:45:40.554" v="28" actId="20577"/>
          <ac:spMkLst>
            <pc:docMk/>
            <pc:sldMk cId="0" sldId="260"/>
            <ac:spMk id="144" creationId="{00000000-0000-0000-0000-000000000000}"/>
          </ac:spMkLst>
        </pc:spChg>
      </pc:sldChg>
      <pc:sldChg chg="modAnim">
        <pc:chgData name="gojhchoi99@gmail.com" userId="7c3550ba10e1e361" providerId="LiveId" clId="{1AF0B454-889C-4DDB-9857-7E85FE73ECC2}" dt="2020-04-23T05:45:55.890" v="30"/>
        <pc:sldMkLst>
          <pc:docMk/>
          <pc:sldMk cId="0" sldId="261"/>
        </pc:sldMkLst>
      </pc:sldChg>
      <pc:sldChg chg="addSp delSp modSp modAnim">
        <pc:chgData name="gojhchoi99@gmail.com" userId="7c3550ba10e1e361" providerId="LiveId" clId="{1AF0B454-889C-4DDB-9857-7E85FE73ECC2}" dt="2020-04-23T05:48:34.061" v="70"/>
        <pc:sldMkLst>
          <pc:docMk/>
          <pc:sldMk cId="0" sldId="262"/>
        </pc:sldMkLst>
        <pc:spChg chg="mod">
          <ac:chgData name="gojhchoi99@gmail.com" userId="7c3550ba10e1e361" providerId="LiveId" clId="{1AF0B454-889C-4DDB-9857-7E85FE73ECC2}" dt="2020-04-23T05:48:12.068" v="67" actId="1076"/>
          <ac:spMkLst>
            <pc:docMk/>
            <pc:sldMk cId="0" sldId="262"/>
            <ac:spMk id="160" creationId="{00000000-0000-0000-0000-000000000000}"/>
          </ac:spMkLst>
        </pc:spChg>
        <pc:picChg chg="del">
          <ac:chgData name="gojhchoi99@gmail.com" userId="7c3550ba10e1e361" providerId="LiveId" clId="{1AF0B454-889C-4DDB-9857-7E85FE73ECC2}" dt="2020-04-23T05:46:42.938" v="31" actId="478"/>
          <ac:picMkLst>
            <pc:docMk/>
            <pc:sldMk cId="0" sldId="262"/>
            <ac:picMk id="161" creationId="{00000000-0000-0000-0000-000000000000}"/>
          </ac:picMkLst>
        </pc:picChg>
        <pc:picChg chg="add mod">
          <ac:chgData name="gojhchoi99@gmail.com" userId="7c3550ba10e1e361" providerId="LiveId" clId="{1AF0B454-889C-4DDB-9857-7E85FE73ECC2}" dt="2020-04-23T05:48:22.613" v="69" actId="1076"/>
          <ac:picMkLst>
            <pc:docMk/>
            <pc:sldMk cId="0" sldId="262"/>
            <ac:picMk id="1026" creationId="{8B44CF89-C409-47BF-8B63-C5250100357A}"/>
          </ac:picMkLst>
        </pc:picChg>
      </pc:sldChg>
      <pc:sldChg chg="modSp">
        <pc:chgData name="gojhchoi99@gmail.com" userId="7c3550ba10e1e361" providerId="LiveId" clId="{1AF0B454-889C-4DDB-9857-7E85FE73ECC2}" dt="2020-04-23T05:49:08.129" v="71" actId="1076"/>
        <pc:sldMkLst>
          <pc:docMk/>
          <pc:sldMk cId="0" sldId="263"/>
        </pc:sldMkLst>
        <pc:picChg chg="mod">
          <ac:chgData name="gojhchoi99@gmail.com" userId="7c3550ba10e1e361" providerId="LiveId" clId="{1AF0B454-889C-4DDB-9857-7E85FE73ECC2}" dt="2020-04-23T05:49:08.129" v="71" actId="1076"/>
          <ac:picMkLst>
            <pc:docMk/>
            <pc:sldMk cId="0" sldId="263"/>
            <ac:picMk id="175" creationId="{00000000-0000-0000-0000-000000000000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41PReJ2GoZ0" TargetMode="External"/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</a:pPr>
            <a:endParaRPr/>
          </a:p>
        </p:txBody>
      </p:sp>
      <p:sp>
        <p:nvSpPr>
          <p:cNvPr id="96" name="Google Shape;96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g74c2a47b78_1_4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8" name="Google Shape;158;g74c2a47b78_1_4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r>
              <a:rPr lang="en"/>
              <a:t>‘오늘 우리가 함께 해 본 특별활동이 뭐 였지?’ 비.누.방.울 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r>
              <a:rPr lang="en"/>
              <a:t>ㅂ 단어 비누방울에서 아이들이 직접 ㅂ 단어를 골라내보도록 하세요. </a:t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</a:pPr>
            <a:endParaRPr/>
          </a:p>
        </p:txBody>
      </p:sp>
      <p:sp>
        <p:nvSpPr>
          <p:cNvPr id="180" name="Google Shape;180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g74be4f92ba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3" name="Google Shape;103;g74be4f92ba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ko-KR" altLang="en-US" dirty="0"/>
              <a:t>아침마다 아이들과 인사하는 노래입니다</a:t>
            </a:r>
            <a:r>
              <a:rPr lang="en-US" altLang="ko-KR" dirty="0"/>
              <a:t>. </a:t>
            </a: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ko-KR" altLang="en-US" dirty="0"/>
              <a:t>화면을 클릭하시면 음악과 애니메이션 효과가 재생됩니다</a:t>
            </a:r>
            <a:r>
              <a:rPr lang="en-US" altLang="ko-KR" dirty="0"/>
              <a:t>. </a:t>
            </a:r>
            <a:endParaRPr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바지 입니다</a:t>
            </a:r>
            <a:r>
              <a:rPr lang="en-US" altLang="ko-KR" dirty="0"/>
              <a:t>. 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7</a:t>
            </a:fld>
            <a:endParaRPr lang="en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6871995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g74c2a47b78_1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2" name="Google Shape;102;g74c2a47b78_1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바</a:t>
            </a:r>
            <a:r>
              <a:rPr lang="en-US" altLang="ko-KR" dirty="0"/>
              <a:t>,</a:t>
            </a:r>
            <a:r>
              <a:rPr lang="ko-KR" altLang="en-US" dirty="0"/>
              <a:t>배</a:t>
            </a:r>
            <a:r>
              <a:rPr lang="en-US" altLang="ko-KR" dirty="0"/>
              <a:t>,</a:t>
            </a:r>
            <a:r>
              <a:rPr lang="ko-KR" altLang="en-US" dirty="0"/>
              <a:t>비</a:t>
            </a:r>
            <a:r>
              <a:rPr lang="en-US" altLang="ko-KR" dirty="0"/>
              <a:t>,</a:t>
            </a:r>
            <a:r>
              <a:rPr lang="ko-KR" altLang="en-US" dirty="0"/>
              <a:t>부 의 각 글자 변형에 따른 글자 생김새에 대해 알려주세요</a:t>
            </a:r>
            <a:r>
              <a:rPr lang="en-US" altLang="ko-KR" dirty="0"/>
              <a:t>. 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14</a:t>
            </a:fld>
            <a:endParaRPr lang="en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63646722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벌거벗다는 뜻을 먼저 알려주세요</a:t>
            </a:r>
            <a:r>
              <a:rPr lang="en-US" altLang="ko-KR" dirty="0"/>
              <a:t>.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15</a:t>
            </a:fld>
            <a:endParaRPr lang="en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94271446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g74c2a47b78_1_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1" name="Google Shape;141;g74c2a47b78_1_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[ ㅂ 동화 ] 시간 여유가 되시면, 흥부놀부도 함께 보여주세요. </a:t>
            </a:r>
            <a:endParaRPr/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r>
              <a:rPr lang="en"/>
              <a:t>흥부놀부 </a:t>
            </a:r>
            <a:r>
              <a:rPr lang="en">
                <a:solidFill>
                  <a:schemeClr val="dk1"/>
                </a:solidFill>
              </a:rPr>
              <a:t> </a:t>
            </a:r>
            <a:r>
              <a:rPr lang="en" u="sng">
                <a:solidFill>
                  <a:srgbClr val="1155CC"/>
                </a:solidFill>
                <a:hlinkClick r:id="rId3"/>
              </a:rPr>
              <a:t>https://youtu.be/41PReJ2GoZ0</a:t>
            </a:r>
            <a:r>
              <a:rPr lang="en">
                <a:solidFill>
                  <a:schemeClr val="dk1"/>
                </a:solidFill>
              </a:rPr>
              <a:t> 6:49</a:t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5" name="Google Shape;165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g74c2a47b78_1_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9" name="Google Shape;149;g74c2a47b78_1_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2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12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1" name="Google Shape;81;p1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1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1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3"/>
          <p:cNvSpPr/>
          <p:nvPr/>
        </p:nvSpPr>
        <p:spPr>
          <a:xfrm>
            <a:off x="6096000" y="-167"/>
            <a:ext cx="6096000" cy="6858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86;p13"/>
          <p:cNvSpPr txBox="1">
            <a:spLocks noGrp="1"/>
          </p:cNvSpPr>
          <p:nvPr>
            <p:ph type="title"/>
          </p:nvPr>
        </p:nvSpPr>
        <p:spPr>
          <a:xfrm>
            <a:off x="354000" y="1644233"/>
            <a:ext cx="5393700" cy="19764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9pPr>
          </a:lstStyle>
          <a:p>
            <a:endParaRPr/>
          </a:p>
        </p:txBody>
      </p:sp>
      <p:sp>
        <p:nvSpPr>
          <p:cNvPr id="87" name="Google Shape;87;p13"/>
          <p:cNvSpPr txBox="1">
            <a:spLocks noGrp="1"/>
          </p:cNvSpPr>
          <p:nvPr>
            <p:ph type="subTitle" idx="1"/>
          </p:nvPr>
        </p:nvSpPr>
        <p:spPr>
          <a:xfrm>
            <a:off x="354000" y="3737433"/>
            <a:ext cx="5393700" cy="16467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88" name="Google Shape;88;p13"/>
          <p:cNvSpPr txBox="1">
            <a:spLocks noGrp="1"/>
          </p:cNvSpPr>
          <p:nvPr>
            <p:ph type="body" idx="2"/>
          </p:nvPr>
        </p:nvSpPr>
        <p:spPr>
          <a:xfrm>
            <a:off x="6586000" y="965433"/>
            <a:ext cx="5115900" cy="49269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lvl="0" indent="-406400" rtl="0"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1pPr>
            <a:lvl2pPr marL="914400" lvl="1" indent="-381000" rtl="0">
              <a:spcBef>
                <a:spcPts val="500"/>
              </a:spcBef>
              <a:spcAft>
                <a:spcPts val="0"/>
              </a:spcAft>
              <a:buSzPts val="2400"/>
              <a:buChar char="•"/>
              <a:defRPr/>
            </a:lvl2pPr>
            <a:lvl3pPr marL="1371600" lvl="2" indent="-355600" rtl="0">
              <a:spcBef>
                <a:spcPts val="500"/>
              </a:spcBef>
              <a:spcAft>
                <a:spcPts val="0"/>
              </a:spcAft>
              <a:buSzPts val="2000"/>
              <a:buChar char="•"/>
              <a:defRPr/>
            </a:lvl3pPr>
            <a:lvl4pPr marL="1828800" lvl="3" indent="-342900" rtl="0"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rtl="0"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rtl="0"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 rtl="0"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rtl="0"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rtl="0"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9" name="Google Shape;89;p13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4"/>
          <p:cNvSpPr txBox="1">
            <a:spLocks noGrp="1"/>
          </p:cNvSpPr>
          <p:nvPr>
            <p:ph type="title"/>
          </p:nvPr>
        </p:nvSpPr>
        <p:spPr>
          <a:xfrm>
            <a:off x="653667" y="600200"/>
            <a:ext cx="8490300" cy="54543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1pPr>
            <a:lvl2pPr lvl="1" rtl="0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2pPr>
            <a:lvl3pPr lvl="2" rtl="0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3pPr>
            <a:lvl4pPr lvl="3" rtl="0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4pPr>
            <a:lvl5pPr lvl="4" rtl="0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5pPr>
            <a:lvl6pPr lvl="5" rtl="0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6pPr>
            <a:lvl7pPr lvl="6" rtl="0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7pPr>
            <a:lvl8pPr lvl="7" rtl="0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8pPr>
            <a:lvl9pPr lvl="8" rtl="0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9pPr>
          </a:lstStyle>
          <a:p>
            <a:endParaRPr/>
          </a:p>
        </p:txBody>
      </p:sp>
      <p:sp>
        <p:nvSpPr>
          <p:cNvPr id="92" name="Google Shape;92;p14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3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700" cy="7635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" name="Google Shape;86;p13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700" cy="45552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06400" rtl="0"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1pPr>
            <a:lvl2pPr marL="914400" lvl="1" indent="-381000" rtl="0">
              <a:spcBef>
                <a:spcPts val="500"/>
              </a:spcBef>
              <a:spcAft>
                <a:spcPts val="0"/>
              </a:spcAft>
              <a:buSzPts val="2400"/>
              <a:buChar char="•"/>
              <a:defRPr/>
            </a:lvl2pPr>
            <a:lvl3pPr marL="1371600" lvl="2" indent="-355600" rtl="0">
              <a:spcBef>
                <a:spcPts val="500"/>
              </a:spcBef>
              <a:spcAft>
                <a:spcPts val="0"/>
              </a:spcAft>
              <a:buSzPts val="2000"/>
              <a:buChar char="•"/>
              <a:defRPr/>
            </a:lvl3pPr>
            <a:lvl4pPr marL="1828800" lvl="3" indent="-342900" rtl="0"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rtl="0"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rtl="0"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 rtl="0"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rtl="0"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rtl="0"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7" name="Google Shape;87;p13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2547261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4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4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30" name="Google Shape;30;p4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1" name="Google Shape;31;p4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32" name="Google Shape;32;p4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3" name="Google Shape;33;p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6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6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43" name="Google Shape;43;p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" name="Google Shape;45;p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7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9" name="Google Shape;49;p7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0" name="Google Shape;50;p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9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9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61" name="Google Shape;61;p9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2" name="Google Shape;62;p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0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0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8" name="Google Shape;68;p10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9" name="Google Shape;69;p1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1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11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5" name="Google Shape;75;p1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1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2" r:id="rId13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lnrGqnvZnX4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2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hyperlink" Target="https://youtu.be/K2UGPJR3IKg?list=PL0Xce52AoWX5VMxw_T5UYkH_T-qFyczkf" TargetMode="Externa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0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7" Type="http://schemas.openxmlformats.org/officeDocument/2006/relationships/image" Target="../media/image16.jpeg"/><Relationship Id="rId2" Type="http://schemas.openxmlformats.org/officeDocument/2006/relationships/slideLayout" Target="../slideLayouts/slideLayout3.xml"/><Relationship Id="rId1" Type="http://schemas.openxmlformats.org/officeDocument/2006/relationships/video" Target="https://www.youtube.com/embed/xcvrj6zhJn0?feature=oembed" TargetMode="External"/><Relationship Id="rId6" Type="http://schemas.openxmlformats.org/officeDocument/2006/relationships/hyperlink" Target="https://youtu.be/xcvrj6zhJn0" TargetMode="Externa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fHg7cQUgq9U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7.png"/><Relationship Id="rId4" Type="http://schemas.openxmlformats.org/officeDocument/2006/relationships/hyperlink" Target="https://youtu.be/LG8qOJkUxaY" TargetMode="Externa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hyperlink" Target="https://youtu.be/K2UGPJR3IKg?list=PL0Xce52AoWX5VMxw_T5UYkH_T-qFyczkf" TargetMode="External"/><Relationship Id="rId3" Type="http://schemas.openxmlformats.org/officeDocument/2006/relationships/hyperlink" Target="https://youtu.be/7JnWRyxz-rM" TargetMode="External"/><Relationship Id="rId7" Type="http://schemas.openxmlformats.org/officeDocument/2006/relationships/hyperlink" Target="https://youtu.be/lnrGqnvZnX4%20/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youtu.be/A7JczAgrmII?list=PLvGNX68W6qsd96SkJBk5dJuXNZgMNYW06" TargetMode="External"/><Relationship Id="rId11" Type="http://schemas.openxmlformats.org/officeDocument/2006/relationships/hyperlink" Target="https://youtu.be/LG8qOJkUxaY" TargetMode="External"/><Relationship Id="rId5" Type="http://schemas.openxmlformats.org/officeDocument/2006/relationships/hyperlink" Target="https://youtu.be/a0ybUSnMQew?list=PLvGNX68W6qsd96SkJBk5dJuXNZgMNYW06" TargetMode="External"/><Relationship Id="rId10" Type="http://schemas.openxmlformats.org/officeDocument/2006/relationships/hyperlink" Target="https://youtu.be/fHg7cQUgq9U" TargetMode="External"/><Relationship Id="rId4" Type="http://schemas.openxmlformats.org/officeDocument/2006/relationships/hyperlink" Target="https://youtu.be/sI8bk7vqys0" TargetMode="External"/><Relationship Id="rId9" Type="http://schemas.openxmlformats.org/officeDocument/2006/relationships/hyperlink" Target="https://youtu.be/xcvrj6zhJn0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3.xml"/><Relationship Id="rId1" Type="http://schemas.openxmlformats.org/officeDocument/2006/relationships/video" Target="https://www.youtube.com/embed/7JnWRyxz-rM?feature=oembed" TargetMode="External"/><Relationship Id="rId5" Type="http://schemas.openxmlformats.org/officeDocument/2006/relationships/hyperlink" Target="https://youtu.be/7JnWRyxz-rM" TargetMode="External"/><Relationship Id="rId4" Type="http://schemas.openxmlformats.org/officeDocument/2006/relationships/image" Target="../media/image2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sI8bk7vqys0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Relationship Id="rId5" Type="http://schemas.openxmlformats.org/officeDocument/2006/relationships/hyperlink" Target="https://youtu.be/A7JczAgrmII?list=PLvGNX68W6qsd96SkJBk5dJuXNZgMNYW06" TargetMode="External"/><Relationship Id="rId4" Type="http://schemas.openxmlformats.org/officeDocument/2006/relationships/hyperlink" Target="https://youtu.be/a0ybUSnMQew?list=PLvGNX68W6qsd96SkJBk5dJuXNZgMNYW06" TargetMode="Externa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98;p15">
            <a:extLst>
              <a:ext uri="{FF2B5EF4-FFF2-40B4-BE49-F238E27FC236}">
                <a16:creationId xmlns:a16="http://schemas.microsoft.com/office/drawing/2014/main" id="{3DFFE6CA-E090-4780-AF97-214857961AAD}"/>
              </a:ext>
            </a:extLst>
          </p:cNvPr>
          <p:cNvSpPr txBox="1">
            <a:spLocks/>
          </p:cNvSpPr>
          <p:nvPr/>
        </p:nvSpPr>
        <p:spPr>
          <a:xfrm>
            <a:off x="1004776" y="2769598"/>
            <a:ext cx="10182447" cy="36257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ko-KR" altLang="en-US" sz="5400" dirty="0"/>
              <a:t> </a:t>
            </a:r>
            <a:br>
              <a:rPr lang="ko-KR" altLang="en-US" sz="5400" dirty="0"/>
            </a:br>
            <a:br>
              <a:rPr lang="ko-KR" altLang="en-US" sz="5400" dirty="0"/>
            </a:br>
            <a:br>
              <a:rPr lang="ko-KR" altLang="en-US" sz="5400" dirty="0"/>
            </a:br>
            <a:r>
              <a:rPr lang="ko-KR" altLang="en-US" sz="5400" dirty="0"/>
              <a:t>재미동포를 위한 한국어</a:t>
            </a:r>
            <a:r>
              <a:rPr lang="en-US" altLang="ko-KR" sz="5400" dirty="0"/>
              <a:t>(</a:t>
            </a:r>
            <a:r>
              <a:rPr lang="ko-KR" altLang="en-US" sz="5400" dirty="0"/>
              <a:t>영어권</a:t>
            </a:r>
            <a:r>
              <a:rPr lang="en-US" altLang="ko-KR" sz="5400" dirty="0"/>
              <a:t>)</a:t>
            </a:r>
            <a:br>
              <a:rPr lang="en-US" altLang="ko-KR" sz="5400" dirty="0"/>
            </a:br>
            <a:r>
              <a:rPr lang="en-US" altLang="ko-KR" sz="5400" dirty="0"/>
              <a:t> </a:t>
            </a:r>
            <a:br>
              <a:rPr lang="en-US" altLang="ko-KR" sz="5400" dirty="0"/>
            </a:br>
            <a:r>
              <a:rPr lang="ko-KR" altLang="en-US" sz="5400" dirty="0"/>
              <a:t>유아유치반</a:t>
            </a:r>
            <a:r>
              <a:rPr lang="en-US" altLang="ko-KR" sz="5400" dirty="0"/>
              <a:t>_6 </a:t>
            </a:r>
            <a:br>
              <a:rPr lang="en-US" altLang="ko-KR" sz="5400" dirty="0"/>
            </a:br>
            <a:endParaRPr lang="ko-KR" altLang="en-US" sz="5400" dirty="0"/>
          </a:p>
        </p:txBody>
      </p:sp>
      <p:sp>
        <p:nvSpPr>
          <p:cNvPr id="8" name="Google Shape;100;p15">
            <a:extLst>
              <a:ext uri="{FF2B5EF4-FFF2-40B4-BE49-F238E27FC236}">
                <a16:creationId xmlns:a16="http://schemas.microsoft.com/office/drawing/2014/main" id="{B12F857D-BD4F-4EDC-9CEB-A0C637E408E4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9" name="Picture 4" descr="A close up of a sign&#10;&#10;Description automatically generated">
            <a:extLst>
              <a:ext uri="{FF2B5EF4-FFF2-40B4-BE49-F238E27FC236}">
                <a16:creationId xmlns:a16="http://schemas.microsoft.com/office/drawing/2014/main" id="{A2087B3B-6EF6-4BF6-A019-E626DBC0609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3977" y="289733"/>
            <a:ext cx="2144046" cy="2144046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30;p18">
            <a:extLst>
              <a:ext uri="{FF2B5EF4-FFF2-40B4-BE49-F238E27FC236}">
                <a16:creationId xmlns:a16="http://schemas.microsoft.com/office/drawing/2014/main" id="{2F10FDAB-1142-4BBE-A058-678258CB5FAB}"/>
              </a:ext>
            </a:extLst>
          </p:cNvPr>
          <p:cNvSpPr txBox="1"/>
          <p:nvPr/>
        </p:nvSpPr>
        <p:spPr>
          <a:xfrm>
            <a:off x="6096000" y="100"/>
            <a:ext cx="6096000" cy="34287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ko-KR" altLang="en-US" sz="12800" dirty="0">
                <a:solidFill>
                  <a:srgbClr val="000000"/>
                </a:solidFill>
              </a:rPr>
              <a:t>바다</a:t>
            </a:r>
            <a:endParaRPr sz="12800" dirty="0">
              <a:solidFill>
                <a:srgbClr val="000000"/>
              </a:solidFill>
            </a:endParaRPr>
          </a:p>
        </p:txBody>
      </p:sp>
      <p:sp>
        <p:nvSpPr>
          <p:cNvPr id="3" name="Google Shape;131;p18">
            <a:extLst>
              <a:ext uri="{FF2B5EF4-FFF2-40B4-BE49-F238E27FC236}">
                <a16:creationId xmlns:a16="http://schemas.microsoft.com/office/drawing/2014/main" id="{6982DBA3-155A-4F92-B848-E4DE32EB3E23}"/>
              </a:ext>
            </a:extLst>
          </p:cNvPr>
          <p:cNvSpPr txBox="1"/>
          <p:nvPr/>
        </p:nvSpPr>
        <p:spPr>
          <a:xfrm>
            <a:off x="6096000" y="3429100"/>
            <a:ext cx="6096000" cy="34287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ko-KR" altLang="en-US" sz="12800" dirty="0"/>
              <a:t>바지</a:t>
            </a:r>
            <a:endParaRPr sz="12800" dirty="0">
              <a:solidFill>
                <a:srgbClr val="000000"/>
              </a:solidFill>
            </a:endParaRPr>
          </a:p>
        </p:txBody>
      </p:sp>
      <p:sp>
        <p:nvSpPr>
          <p:cNvPr id="4" name="Google Shape;132;p18">
            <a:extLst>
              <a:ext uri="{FF2B5EF4-FFF2-40B4-BE49-F238E27FC236}">
                <a16:creationId xmlns:a16="http://schemas.microsoft.com/office/drawing/2014/main" id="{541246F0-558B-4752-BA65-1C96D9F915F3}"/>
              </a:ext>
            </a:extLst>
          </p:cNvPr>
          <p:cNvSpPr txBox="1"/>
          <p:nvPr/>
        </p:nvSpPr>
        <p:spPr>
          <a:xfrm>
            <a:off x="0" y="100"/>
            <a:ext cx="6096000" cy="34287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800">
              <a:solidFill>
                <a:srgbClr val="000000"/>
              </a:solidFill>
            </a:endParaRPr>
          </a:p>
        </p:txBody>
      </p:sp>
      <p:sp>
        <p:nvSpPr>
          <p:cNvPr id="5" name="Google Shape;133;p18">
            <a:extLst>
              <a:ext uri="{FF2B5EF4-FFF2-40B4-BE49-F238E27FC236}">
                <a16:creationId xmlns:a16="http://schemas.microsoft.com/office/drawing/2014/main" id="{0E86FC8A-4527-407E-8358-64D3D2BDE6CF}"/>
              </a:ext>
            </a:extLst>
          </p:cNvPr>
          <p:cNvSpPr txBox="1"/>
          <p:nvPr/>
        </p:nvSpPr>
        <p:spPr>
          <a:xfrm>
            <a:off x="0" y="3429100"/>
            <a:ext cx="6096000" cy="34287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800">
              <a:solidFill>
                <a:srgbClr val="000000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AC3DCE4-87CF-4959-BDF7-9F7E6E49258F}"/>
              </a:ext>
            </a:extLst>
          </p:cNvPr>
          <p:cNvSpPr txBox="1"/>
          <p:nvPr/>
        </p:nvSpPr>
        <p:spPr>
          <a:xfrm>
            <a:off x="7352382" y="683397"/>
            <a:ext cx="1835862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2800" dirty="0">
                <a:solidFill>
                  <a:srgbClr val="FF0000"/>
                </a:solidFill>
              </a:rPr>
              <a:t>바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D948932-5422-4D56-A621-BD861238C272}"/>
              </a:ext>
            </a:extLst>
          </p:cNvPr>
          <p:cNvSpPr txBox="1"/>
          <p:nvPr/>
        </p:nvSpPr>
        <p:spPr>
          <a:xfrm>
            <a:off x="7352382" y="4112097"/>
            <a:ext cx="1835862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2800" dirty="0">
                <a:solidFill>
                  <a:srgbClr val="FF0000"/>
                </a:solidFill>
              </a:rPr>
              <a:t>바</a:t>
            </a:r>
          </a:p>
        </p:txBody>
      </p:sp>
      <p:pic>
        <p:nvPicPr>
          <p:cNvPr id="10" name="Google Shape;117;p17">
            <a:extLst>
              <a:ext uri="{FF2B5EF4-FFF2-40B4-BE49-F238E27FC236}">
                <a16:creationId xmlns:a16="http://schemas.microsoft.com/office/drawing/2014/main" id="{C8B57ACC-5804-4B74-A0CA-AD0B660718D6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l="4534" t="5935"/>
          <a:stretch/>
        </p:blipFill>
        <p:spPr>
          <a:xfrm flipH="1">
            <a:off x="1394017" y="546049"/>
            <a:ext cx="3307965" cy="2336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Google Shape;118;p17">
            <a:extLst>
              <a:ext uri="{FF2B5EF4-FFF2-40B4-BE49-F238E27FC236}">
                <a16:creationId xmlns:a16="http://schemas.microsoft.com/office/drawing/2014/main" id="{C45D2CDB-6F07-4F8D-9FC8-DF92ED9C9C94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l="5640" t="5401" r="4253" b="6624"/>
          <a:stretch/>
        </p:blipFill>
        <p:spPr>
          <a:xfrm flipH="1">
            <a:off x="1618873" y="3605083"/>
            <a:ext cx="2858252" cy="307673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828744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30;p18">
            <a:extLst>
              <a:ext uri="{FF2B5EF4-FFF2-40B4-BE49-F238E27FC236}">
                <a16:creationId xmlns:a16="http://schemas.microsoft.com/office/drawing/2014/main" id="{3C616F5F-C42E-4D46-8378-34C22EAFDFBC}"/>
              </a:ext>
            </a:extLst>
          </p:cNvPr>
          <p:cNvSpPr txBox="1"/>
          <p:nvPr/>
        </p:nvSpPr>
        <p:spPr>
          <a:xfrm>
            <a:off x="6096000" y="100"/>
            <a:ext cx="6096000" cy="34287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ko-KR" altLang="en-US" sz="11000" dirty="0"/>
              <a:t>바람개비</a:t>
            </a:r>
            <a:endParaRPr sz="11000" dirty="0">
              <a:solidFill>
                <a:srgbClr val="000000"/>
              </a:solidFill>
            </a:endParaRPr>
          </a:p>
        </p:txBody>
      </p:sp>
      <p:sp>
        <p:nvSpPr>
          <p:cNvPr id="3" name="Google Shape;131;p18">
            <a:extLst>
              <a:ext uri="{FF2B5EF4-FFF2-40B4-BE49-F238E27FC236}">
                <a16:creationId xmlns:a16="http://schemas.microsoft.com/office/drawing/2014/main" id="{282B29E9-76AD-4B32-AF2E-6A7CD572B5B0}"/>
              </a:ext>
            </a:extLst>
          </p:cNvPr>
          <p:cNvSpPr txBox="1"/>
          <p:nvPr/>
        </p:nvSpPr>
        <p:spPr>
          <a:xfrm>
            <a:off x="6096000" y="3429100"/>
            <a:ext cx="6096000" cy="34287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ko-KR" altLang="en-US" sz="12800" dirty="0">
                <a:solidFill>
                  <a:srgbClr val="000000"/>
                </a:solidFill>
              </a:rPr>
              <a:t>바람</a:t>
            </a:r>
            <a:endParaRPr sz="12800" dirty="0">
              <a:solidFill>
                <a:srgbClr val="000000"/>
              </a:solidFill>
            </a:endParaRPr>
          </a:p>
        </p:txBody>
      </p:sp>
      <p:sp>
        <p:nvSpPr>
          <p:cNvPr id="4" name="Google Shape;132;p18">
            <a:extLst>
              <a:ext uri="{FF2B5EF4-FFF2-40B4-BE49-F238E27FC236}">
                <a16:creationId xmlns:a16="http://schemas.microsoft.com/office/drawing/2014/main" id="{0FA814F5-3EFA-4BA8-B994-29314EED7A40}"/>
              </a:ext>
            </a:extLst>
          </p:cNvPr>
          <p:cNvSpPr txBox="1"/>
          <p:nvPr/>
        </p:nvSpPr>
        <p:spPr>
          <a:xfrm>
            <a:off x="0" y="100"/>
            <a:ext cx="6096000" cy="34287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800">
              <a:solidFill>
                <a:srgbClr val="000000"/>
              </a:solidFill>
            </a:endParaRPr>
          </a:p>
        </p:txBody>
      </p:sp>
      <p:sp>
        <p:nvSpPr>
          <p:cNvPr id="5" name="Google Shape;133;p18">
            <a:extLst>
              <a:ext uri="{FF2B5EF4-FFF2-40B4-BE49-F238E27FC236}">
                <a16:creationId xmlns:a16="http://schemas.microsoft.com/office/drawing/2014/main" id="{372BD6FD-EE6B-4C3F-A74B-7B0728493C36}"/>
              </a:ext>
            </a:extLst>
          </p:cNvPr>
          <p:cNvSpPr txBox="1"/>
          <p:nvPr/>
        </p:nvSpPr>
        <p:spPr>
          <a:xfrm>
            <a:off x="0" y="3429100"/>
            <a:ext cx="6096000" cy="34287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800">
              <a:solidFill>
                <a:srgbClr val="000000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DACFCD1-8A1B-4917-8F1C-216507DCFA06}"/>
              </a:ext>
            </a:extLst>
          </p:cNvPr>
          <p:cNvSpPr txBox="1"/>
          <p:nvPr/>
        </p:nvSpPr>
        <p:spPr>
          <a:xfrm>
            <a:off x="6195897" y="807149"/>
            <a:ext cx="1835862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1000">
                <a:solidFill>
                  <a:srgbClr val="FF0000"/>
                </a:solidFill>
              </a:rPr>
              <a:t>바</a:t>
            </a:r>
            <a:endParaRPr lang="ko-KR" altLang="en-US" sz="11000" dirty="0">
              <a:solidFill>
                <a:srgbClr val="FF0000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3E2EE99-FC4F-469A-8FC6-2C9836F1C53A}"/>
              </a:ext>
            </a:extLst>
          </p:cNvPr>
          <p:cNvSpPr txBox="1"/>
          <p:nvPr/>
        </p:nvSpPr>
        <p:spPr>
          <a:xfrm>
            <a:off x="7367130" y="4112349"/>
            <a:ext cx="1835862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2800">
                <a:solidFill>
                  <a:srgbClr val="FF0000"/>
                </a:solidFill>
              </a:rPr>
              <a:t>바</a:t>
            </a:r>
            <a:endParaRPr lang="ko-KR" altLang="en-US" sz="12800" dirty="0">
              <a:solidFill>
                <a:srgbClr val="FF0000"/>
              </a:solidFill>
            </a:endParaRPr>
          </a:p>
        </p:txBody>
      </p:sp>
      <p:pic>
        <p:nvPicPr>
          <p:cNvPr id="10" name="Google Shape;131;p18">
            <a:extLst>
              <a:ext uri="{FF2B5EF4-FFF2-40B4-BE49-F238E27FC236}">
                <a16:creationId xmlns:a16="http://schemas.microsoft.com/office/drawing/2014/main" id="{7DD4D3E6-9B6C-44CF-BE80-0F964295624B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flipH="1">
            <a:off x="1518600" y="185049"/>
            <a:ext cx="3058800" cy="3058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Google Shape;134;p18">
            <a:extLst>
              <a:ext uri="{FF2B5EF4-FFF2-40B4-BE49-F238E27FC236}">
                <a16:creationId xmlns:a16="http://schemas.microsoft.com/office/drawing/2014/main" id="{36E64CA7-9559-4319-BFAF-8984F8181882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l="15940" r="4989"/>
          <a:stretch/>
        </p:blipFill>
        <p:spPr>
          <a:xfrm flipH="1">
            <a:off x="1297668" y="3818468"/>
            <a:ext cx="3500647" cy="264986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626475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30;p18">
            <a:extLst>
              <a:ext uri="{FF2B5EF4-FFF2-40B4-BE49-F238E27FC236}">
                <a16:creationId xmlns:a16="http://schemas.microsoft.com/office/drawing/2014/main" id="{4D5DEBA9-15DA-4DA9-ADBE-13D0D1380167}"/>
              </a:ext>
            </a:extLst>
          </p:cNvPr>
          <p:cNvSpPr txBox="1"/>
          <p:nvPr/>
        </p:nvSpPr>
        <p:spPr>
          <a:xfrm>
            <a:off x="6096000" y="100"/>
            <a:ext cx="6096000" cy="34287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ko-KR" altLang="en-US" sz="12800" dirty="0"/>
              <a:t>배</a:t>
            </a:r>
            <a:endParaRPr sz="12800" dirty="0">
              <a:solidFill>
                <a:srgbClr val="000000"/>
              </a:solidFill>
            </a:endParaRPr>
          </a:p>
        </p:txBody>
      </p:sp>
      <p:sp>
        <p:nvSpPr>
          <p:cNvPr id="3" name="Google Shape;131;p18">
            <a:extLst>
              <a:ext uri="{FF2B5EF4-FFF2-40B4-BE49-F238E27FC236}">
                <a16:creationId xmlns:a16="http://schemas.microsoft.com/office/drawing/2014/main" id="{5D7E2B06-FE76-4C13-97BE-5AA70F8CF2AC}"/>
              </a:ext>
            </a:extLst>
          </p:cNvPr>
          <p:cNvSpPr txBox="1"/>
          <p:nvPr/>
        </p:nvSpPr>
        <p:spPr>
          <a:xfrm>
            <a:off x="6096000" y="3429100"/>
            <a:ext cx="6096000" cy="34287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ko-KR" altLang="en-US" sz="12800" dirty="0"/>
              <a:t>비행기</a:t>
            </a:r>
            <a:endParaRPr sz="12800" dirty="0">
              <a:solidFill>
                <a:srgbClr val="000000"/>
              </a:solidFill>
            </a:endParaRPr>
          </a:p>
        </p:txBody>
      </p:sp>
      <p:sp>
        <p:nvSpPr>
          <p:cNvPr id="4" name="Google Shape;132;p18">
            <a:extLst>
              <a:ext uri="{FF2B5EF4-FFF2-40B4-BE49-F238E27FC236}">
                <a16:creationId xmlns:a16="http://schemas.microsoft.com/office/drawing/2014/main" id="{C4FB301A-8249-4288-BA73-BBD1FE26B13C}"/>
              </a:ext>
            </a:extLst>
          </p:cNvPr>
          <p:cNvSpPr txBox="1"/>
          <p:nvPr/>
        </p:nvSpPr>
        <p:spPr>
          <a:xfrm>
            <a:off x="0" y="100"/>
            <a:ext cx="6096000" cy="34287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800">
              <a:solidFill>
                <a:srgbClr val="000000"/>
              </a:solidFill>
            </a:endParaRPr>
          </a:p>
        </p:txBody>
      </p:sp>
      <p:sp>
        <p:nvSpPr>
          <p:cNvPr id="5" name="Google Shape;133;p18">
            <a:extLst>
              <a:ext uri="{FF2B5EF4-FFF2-40B4-BE49-F238E27FC236}">
                <a16:creationId xmlns:a16="http://schemas.microsoft.com/office/drawing/2014/main" id="{62CDED2D-1FF4-4B0A-90EF-0727845E08B3}"/>
              </a:ext>
            </a:extLst>
          </p:cNvPr>
          <p:cNvSpPr txBox="1"/>
          <p:nvPr/>
        </p:nvSpPr>
        <p:spPr>
          <a:xfrm>
            <a:off x="0" y="3429100"/>
            <a:ext cx="6096000" cy="34287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800">
              <a:solidFill>
                <a:srgbClr val="000000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45BA3AA-46C3-4000-9DBA-32488D816816}"/>
              </a:ext>
            </a:extLst>
          </p:cNvPr>
          <p:cNvSpPr txBox="1"/>
          <p:nvPr/>
        </p:nvSpPr>
        <p:spPr>
          <a:xfrm>
            <a:off x="8145451" y="683799"/>
            <a:ext cx="1835862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2800" dirty="0">
                <a:solidFill>
                  <a:srgbClr val="FF0000"/>
                </a:solidFill>
              </a:rPr>
              <a:t>바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782D179-47A6-467B-93D9-1899A45D6FC7}"/>
              </a:ext>
            </a:extLst>
          </p:cNvPr>
          <p:cNvSpPr txBox="1"/>
          <p:nvPr/>
        </p:nvSpPr>
        <p:spPr>
          <a:xfrm>
            <a:off x="6535150" y="4112499"/>
            <a:ext cx="1835862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2800">
                <a:solidFill>
                  <a:srgbClr val="FF0000"/>
                </a:solidFill>
              </a:rPr>
              <a:t>비</a:t>
            </a:r>
            <a:endParaRPr lang="ko-KR" altLang="en-US" sz="12800" dirty="0">
              <a:solidFill>
                <a:srgbClr val="FF0000"/>
              </a:solidFill>
            </a:endParaRPr>
          </a:p>
        </p:txBody>
      </p:sp>
      <p:pic>
        <p:nvPicPr>
          <p:cNvPr id="10" name="Google Shape;116;p17">
            <a:extLst>
              <a:ext uri="{FF2B5EF4-FFF2-40B4-BE49-F238E27FC236}">
                <a16:creationId xmlns:a16="http://schemas.microsoft.com/office/drawing/2014/main" id="{0C396DB2-C4D8-47EA-AD2F-CD7985EE7C8B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r="44842" b="41107"/>
          <a:stretch/>
        </p:blipFill>
        <p:spPr>
          <a:xfrm flipH="1">
            <a:off x="1315417" y="248744"/>
            <a:ext cx="3465166" cy="27247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Google Shape;115;p17">
            <a:extLst>
              <a:ext uri="{FF2B5EF4-FFF2-40B4-BE49-F238E27FC236}">
                <a16:creationId xmlns:a16="http://schemas.microsoft.com/office/drawing/2014/main" id="{B4DA5259-0E45-44D7-B772-34780CCBB0F2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l="-4140" r="-4237" b="21513"/>
          <a:stretch/>
        </p:blipFill>
        <p:spPr>
          <a:xfrm flipH="1">
            <a:off x="551801" y="4076503"/>
            <a:ext cx="5346400" cy="2098099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65E09B19-74AC-4F45-BC8E-9AE7DADD8923}"/>
              </a:ext>
            </a:extLst>
          </p:cNvPr>
          <p:cNvSpPr txBox="1"/>
          <p:nvPr/>
        </p:nvSpPr>
        <p:spPr>
          <a:xfrm>
            <a:off x="8856910" y="683799"/>
            <a:ext cx="1835862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2800" dirty="0" err="1">
                <a:solidFill>
                  <a:srgbClr val="0070C0"/>
                </a:solidFill>
              </a:rPr>
              <a:t>ㅣ</a:t>
            </a:r>
            <a:endParaRPr lang="ko-KR" altLang="en-US" sz="128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27586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8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9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1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3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5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1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30;p18">
            <a:extLst>
              <a:ext uri="{FF2B5EF4-FFF2-40B4-BE49-F238E27FC236}">
                <a16:creationId xmlns:a16="http://schemas.microsoft.com/office/drawing/2014/main" id="{85361910-6350-4CF3-84C0-F3B372F63386}"/>
              </a:ext>
            </a:extLst>
          </p:cNvPr>
          <p:cNvSpPr txBox="1"/>
          <p:nvPr/>
        </p:nvSpPr>
        <p:spPr>
          <a:xfrm>
            <a:off x="6096000" y="100"/>
            <a:ext cx="6096000" cy="34287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ko-KR" altLang="en-US" sz="12800" dirty="0"/>
              <a:t>부엉이</a:t>
            </a:r>
            <a:endParaRPr sz="12800" dirty="0">
              <a:solidFill>
                <a:srgbClr val="000000"/>
              </a:solidFill>
            </a:endParaRPr>
          </a:p>
        </p:txBody>
      </p:sp>
      <p:sp>
        <p:nvSpPr>
          <p:cNvPr id="3" name="Google Shape;131;p18">
            <a:extLst>
              <a:ext uri="{FF2B5EF4-FFF2-40B4-BE49-F238E27FC236}">
                <a16:creationId xmlns:a16="http://schemas.microsoft.com/office/drawing/2014/main" id="{0FAFEB63-AF63-4188-AA77-519FD793E6E4}"/>
              </a:ext>
            </a:extLst>
          </p:cNvPr>
          <p:cNvSpPr txBox="1"/>
          <p:nvPr/>
        </p:nvSpPr>
        <p:spPr>
          <a:xfrm>
            <a:off x="6096000" y="3429100"/>
            <a:ext cx="6096000" cy="34287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ko-KR" altLang="en-US" sz="12800" dirty="0"/>
              <a:t>거북이</a:t>
            </a:r>
            <a:endParaRPr sz="12800" dirty="0">
              <a:solidFill>
                <a:srgbClr val="000000"/>
              </a:solidFill>
            </a:endParaRPr>
          </a:p>
        </p:txBody>
      </p:sp>
      <p:sp>
        <p:nvSpPr>
          <p:cNvPr id="4" name="Google Shape;132;p18">
            <a:extLst>
              <a:ext uri="{FF2B5EF4-FFF2-40B4-BE49-F238E27FC236}">
                <a16:creationId xmlns:a16="http://schemas.microsoft.com/office/drawing/2014/main" id="{ABDEFEC4-AC06-4CAF-918B-A8A409ADF813}"/>
              </a:ext>
            </a:extLst>
          </p:cNvPr>
          <p:cNvSpPr txBox="1"/>
          <p:nvPr/>
        </p:nvSpPr>
        <p:spPr>
          <a:xfrm>
            <a:off x="0" y="100"/>
            <a:ext cx="6096000" cy="34287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800">
              <a:solidFill>
                <a:srgbClr val="000000"/>
              </a:solidFill>
            </a:endParaRPr>
          </a:p>
        </p:txBody>
      </p:sp>
      <p:sp>
        <p:nvSpPr>
          <p:cNvPr id="5" name="Google Shape;133;p18">
            <a:extLst>
              <a:ext uri="{FF2B5EF4-FFF2-40B4-BE49-F238E27FC236}">
                <a16:creationId xmlns:a16="http://schemas.microsoft.com/office/drawing/2014/main" id="{BE0C4F34-715D-4439-9B22-A2692ED398B2}"/>
              </a:ext>
            </a:extLst>
          </p:cNvPr>
          <p:cNvSpPr txBox="1"/>
          <p:nvPr/>
        </p:nvSpPr>
        <p:spPr>
          <a:xfrm>
            <a:off x="0" y="3429100"/>
            <a:ext cx="6096000" cy="34287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800">
              <a:solidFill>
                <a:srgbClr val="000000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54E830C-C76E-4491-87AE-F392CC12BEC7}"/>
              </a:ext>
            </a:extLst>
          </p:cNvPr>
          <p:cNvSpPr txBox="1"/>
          <p:nvPr/>
        </p:nvSpPr>
        <p:spPr>
          <a:xfrm>
            <a:off x="6549096" y="683397"/>
            <a:ext cx="1835862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2800" dirty="0">
                <a:solidFill>
                  <a:srgbClr val="FF0000"/>
                </a:solidFill>
              </a:rPr>
              <a:t>부</a:t>
            </a:r>
          </a:p>
        </p:txBody>
      </p:sp>
      <p:pic>
        <p:nvPicPr>
          <p:cNvPr id="10" name="Google Shape;133;p18">
            <a:extLst>
              <a:ext uri="{FF2B5EF4-FFF2-40B4-BE49-F238E27FC236}">
                <a16:creationId xmlns:a16="http://schemas.microsoft.com/office/drawing/2014/main" id="{78C5CDDE-7049-48FE-AD25-27579C8DF6B4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flipH="1">
            <a:off x="1445298" y="389516"/>
            <a:ext cx="2796533" cy="2649866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Google Shape;132;p18">
            <a:extLst>
              <a:ext uri="{FF2B5EF4-FFF2-40B4-BE49-F238E27FC236}">
                <a16:creationId xmlns:a16="http://schemas.microsoft.com/office/drawing/2014/main" id="{FDB032A7-F2C6-41E7-BE2F-4AE7B68FF8CA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l="4335" t="24912" r="7184" b="18558"/>
          <a:stretch/>
        </p:blipFill>
        <p:spPr>
          <a:xfrm>
            <a:off x="647663" y="4262284"/>
            <a:ext cx="4391801" cy="2453237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3807A045-761F-459E-8101-F92A39AADEA3}"/>
              </a:ext>
            </a:extLst>
          </p:cNvPr>
          <p:cNvSpPr txBox="1"/>
          <p:nvPr/>
        </p:nvSpPr>
        <p:spPr>
          <a:xfrm>
            <a:off x="8210303" y="4033670"/>
            <a:ext cx="1835862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2800" dirty="0">
                <a:solidFill>
                  <a:srgbClr val="FF0000"/>
                </a:solidFill>
              </a:rPr>
              <a:t>부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66A8C80-3252-46BA-A475-8B196AE2774B}"/>
              </a:ext>
            </a:extLst>
          </p:cNvPr>
          <p:cNvSpPr txBox="1"/>
          <p:nvPr/>
        </p:nvSpPr>
        <p:spPr>
          <a:xfrm>
            <a:off x="8384958" y="5488902"/>
            <a:ext cx="1103586" cy="43126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671499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B412343-EBB0-40CB-A1A5-2749EEB772E1}"/>
              </a:ext>
            </a:extLst>
          </p:cNvPr>
          <p:cNvSpPr txBox="1"/>
          <p:nvPr/>
        </p:nvSpPr>
        <p:spPr>
          <a:xfrm>
            <a:off x="323097" y="1511166"/>
            <a:ext cx="1813810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0" dirty="0" err="1"/>
              <a:t>ㅂ</a:t>
            </a:r>
            <a:endParaRPr lang="ko-KR" altLang="en-US" sz="200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27488E1-A041-4C5E-93F7-F30974D04FF1}"/>
              </a:ext>
            </a:extLst>
          </p:cNvPr>
          <p:cNvSpPr txBox="1"/>
          <p:nvPr/>
        </p:nvSpPr>
        <p:spPr>
          <a:xfrm>
            <a:off x="2014310" y="1713301"/>
            <a:ext cx="1813810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0" dirty="0"/>
              <a:t>ㅏ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0E3E729-7284-4B5D-B03E-2252BFF7A656}"/>
              </a:ext>
            </a:extLst>
          </p:cNvPr>
          <p:cNvSpPr txBox="1"/>
          <p:nvPr/>
        </p:nvSpPr>
        <p:spPr>
          <a:xfrm>
            <a:off x="8401406" y="1105042"/>
            <a:ext cx="1813810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0" dirty="0" err="1"/>
              <a:t>ㅂ</a:t>
            </a:r>
            <a:endParaRPr lang="ko-KR" altLang="en-US" sz="200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5A2C3BB-628B-41AC-864F-D4C12451E45D}"/>
              </a:ext>
            </a:extLst>
          </p:cNvPr>
          <p:cNvSpPr txBox="1"/>
          <p:nvPr/>
        </p:nvSpPr>
        <p:spPr>
          <a:xfrm rot="16200000">
            <a:off x="8909574" y="3096215"/>
            <a:ext cx="1813810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0" dirty="0" err="1">
                <a:solidFill>
                  <a:srgbClr val="FF0000"/>
                </a:solidFill>
              </a:rPr>
              <a:t>ㅓ</a:t>
            </a:r>
            <a:endParaRPr lang="ko-KR" altLang="en-US" sz="20000" dirty="0">
              <a:solidFill>
                <a:srgbClr val="FF0000"/>
              </a:solidFill>
            </a:endParaRP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7A076EDE-DFE2-4A15-BB73-14C4B9E0BFE5}"/>
              </a:ext>
            </a:extLst>
          </p:cNvPr>
          <p:cNvSpPr/>
          <p:nvPr/>
        </p:nvSpPr>
        <p:spPr>
          <a:xfrm>
            <a:off x="216881" y="290632"/>
            <a:ext cx="3714478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ko-KR" sz="32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[ </a:t>
            </a:r>
            <a:r>
              <a:rPr lang="ko-KR" altLang="en-US" sz="3200" b="1" spc="50" dirty="0" err="1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ㅂ</a:t>
            </a:r>
            <a:r>
              <a:rPr lang="en-US" altLang="ko-KR" sz="32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,</a:t>
            </a:r>
            <a:r>
              <a:rPr lang="ko-KR" altLang="en-US" sz="32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바 활용 글자</a:t>
            </a:r>
            <a:r>
              <a:rPr lang="en-US" altLang="ko-KR" sz="32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! ]</a:t>
            </a:r>
            <a:endParaRPr lang="en-US" altLang="ko-KR" sz="3200" b="1" cap="none" spc="50" dirty="0">
              <a:ln w="0"/>
              <a:solidFill>
                <a:schemeClr val="bg2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</a:endParaRPr>
          </a:p>
        </p:txBody>
      </p:sp>
      <p:sp>
        <p:nvSpPr>
          <p:cNvPr id="7" name="Google Shape;107;p16">
            <a:extLst>
              <a:ext uri="{FF2B5EF4-FFF2-40B4-BE49-F238E27FC236}">
                <a16:creationId xmlns:a16="http://schemas.microsoft.com/office/drawing/2014/main" id="{8242CE5D-80CE-42E3-AA83-282D19FFBAF4}"/>
              </a:ext>
            </a:extLst>
          </p:cNvPr>
          <p:cNvSpPr txBox="1"/>
          <p:nvPr/>
        </p:nvSpPr>
        <p:spPr>
          <a:xfrm>
            <a:off x="0" y="6197068"/>
            <a:ext cx="12192000" cy="67500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ko-KR" altLang="en-US" sz="1200" b="1" i="0" u="none" strike="noStrike" cap="none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ko-KR" altLang="en-US" sz="12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altLang="ko-KR" sz="12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(NAKS)</a:t>
            </a:r>
            <a:endParaRPr lang="ko-KR" altLang="en-US"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-US" sz="12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lang="en-US"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92757EF-684E-44CC-B3D0-D7681CD30D13}"/>
              </a:ext>
            </a:extLst>
          </p:cNvPr>
          <p:cNvSpPr txBox="1"/>
          <p:nvPr/>
        </p:nvSpPr>
        <p:spPr>
          <a:xfrm>
            <a:off x="4112075" y="1511166"/>
            <a:ext cx="1813810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0" dirty="0" err="1"/>
              <a:t>ㅂ</a:t>
            </a:r>
            <a:endParaRPr lang="ko-KR" altLang="en-US" sz="200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4B266CA-AF7A-473B-86EB-E07189BA5859}"/>
              </a:ext>
            </a:extLst>
          </p:cNvPr>
          <p:cNvSpPr txBox="1"/>
          <p:nvPr/>
        </p:nvSpPr>
        <p:spPr>
          <a:xfrm>
            <a:off x="5803288" y="1713301"/>
            <a:ext cx="1813810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0" dirty="0">
                <a:solidFill>
                  <a:srgbClr val="FF0000"/>
                </a:solidFill>
              </a:rPr>
              <a:t>ㅏ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1D0D22A-7643-42FE-893B-6BEB8A40A44E}"/>
              </a:ext>
            </a:extLst>
          </p:cNvPr>
          <p:cNvSpPr txBox="1"/>
          <p:nvPr/>
        </p:nvSpPr>
        <p:spPr>
          <a:xfrm>
            <a:off x="6332631" y="1713300"/>
            <a:ext cx="1813810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0" dirty="0">
                <a:solidFill>
                  <a:srgbClr val="0070C0"/>
                </a:solidFill>
              </a:rPr>
              <a:t>ㅣ</a:t>
            </a:r>
          </a:p>
        </p:txBody>
      </p:sp>
    </p:spTree>
    <p:extLst>
      <p:ext uri="{BB962C8B-B14F-4D97-AF65-F5344CB8AC3E}">
        <p14:creationId xmlns:p14="http://schemas.microsoft.com/office/powerpoint/2010/main" val="28287970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8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out)">
                                      <p:cBhvr>
                                        <p:cTn id="3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022E-16 2.96296E-6 L -0.04336 0.00092 " pathEditMode="relative" rAng="0" ptsTypes="AA">
                                      <p:cBhvr>
                                        <p:cTn id="42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74" y="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  <p:bldP spid="6" grpId="0"/>
      <p:bldP spid="9" grpId="0"/>
      <p:bldP spid="10" grpId="0"/>
      <p:bldP spid="10" grpId="1"/>
      <p:bldP spid="11" grpId="0"/>
      <p:bldP spid="11" grpId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>
            <a:extLst>
              <a:ext uri="{FF2B5EF4-FFF2-40B4-BE49-F238E27FC236}">
                <a16:creationId xmlns:a16="http://schemas.microsoft.com/office/drawing/2014/main" id="{C1D07DAB-7769-42B2-B716-A36D258CCE98}"/>
              </a:ext>
            </a:extLst>
          </p:cNvPr>
          <p:cNvSpPr/>
          <p:nvPr/>
        </p:nvSpPr>
        <p:spPr>
          <a:xfrm>
            <a:off x="437245" y="2088212"/>
            <a:ext cx="11317522" cy="224676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ko-KR" sz="4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‘</a:t>
            </a:r>
            <a:r>
              <a:rPr lang="ko-KR" altLang="en-US" sz="4400" b="1" dirty="0" err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ㅂ</a:t>
            </a:r>
            <a:r>
              <a:rPr lang="en-US" altLang="ko-KR" sz="4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,</a:t>
            </a:r>
            <a:r>
              <a:rPr lang="ko-KR" altLang="en-US" sz="4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바</a:t>
            </a:r>
            <a:r>
              <a:rPr lang="en-US" altLang="ko-KR" sz="4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’</a:t>
            </a:r>
            <a:r>
              <a:rPr lang="ko-KR" altLang="en-US" sz="4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글자에 해당하는</a:t>
            </a:r>
            <a:endParaRPr lang="en-US" altLang="ko-KR" sz="4400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  <a:p>
            <a:pPr algn="ctr"/>
            <a:endParaRPr lang="en-US" altLang="ko-KR" sz="4800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  <a:p>
            <a:pPr algn="ctr"/>
            <a:r>
              <a:rPr lang="ko-KR" altLang="en-US" sz="4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</a:t>
            </a:r>
            <a:r>
              <a:rPr lang="ko-KR" altLang="en-US" sz="4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동화 </a:t>
            </a:r>
            <a:r>
              <a:rPr lang="en-US" altLang="ko-KR" sz="4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『</a:t>
            </a:r>
            <a:r>
              <a:rPr lang="ko-KR" altLang="en-US" sz="4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벌거벗은</a:t>
            </a:r>
            <a:r>
              <a:rPr lang="ko-KR" altLang="en-US" sz="4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임금님</a:t>
            </a:r>
            <a:r>
              <a:rPr lang="en-US" altLang="ko-KR" sz="4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』</a:t>
            </a:r>
            <a:r>
              <a:rPr lang="ko-KR" altLang="en-US" sz="4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를 함께 읽어보아요</a:t>
            </a:r>
            <a:r>
              <a:rPr lang="en-US" altLang="ko-KR" sz="4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.</a:t>
            </a:r>
          </a:p>
        </p:txBody>
      </p:sp>
      <p:sp>
        <p:nvSpPr>
          <p:cNvPr id="3" name="Google Shape;107;p16">
            <a:extLst>
              <a:ext uri="{FF2B5EF4-FFF2-40B4-BE49-F238E27FC236}">
                <a16:creationId xmlns:a16="http://schemas.microsoft.com/office/drawing/2014/main" id="{91944017-FD8D-45A0-88C7-B2496BBE18D8}"/>
              </a:ext>
            </a:extLst>
          </p:cNvPr>
          <p:cNvSpPr txBox="1"/>
          <p:nvPr/>
        </p:nvSpPr>
        <p:spPr>
          <a:xfrm>
            <a:off x="0" y="6197068"/>
            <a:ext cx="12192000" cy="67500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ko-KR" altLang="en-US" sz="1200" b="1" i="0" u="none" strike="noStrike" cap="none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ko-KR" altLang="en-US" sz="12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altLang="ko-KR" sz="12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(NAKS)</a:t>
            </a:r>
            <a:endParaRPr lang="ko-KR" altLang="en-US"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-US" sz="12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lang="en-US"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35699710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19"/>
          <p:cNvSpPr txBox="1"/>
          <p:nvPr/>
        </p:nvSpPr>
        <p:spPr>
          <a:xfrm>
            <a:off x="896724" y="2033395"/>
            <a:ext cx="4214944" cy="2313732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6400" b="1" dirty="0">
                <a:solidFill>
                  <a:srgbClr val="FF00FF"/>
                </a:solidFill>
              </a:rPr>
              <a:t>벌거벗은 </a:t>
            </a:r>
            <a:endParaRPr sz="6400" b="1" dirty="0">
              <a:solidFill>
                <a:srgbClr val="FF00FF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6400" b="1" dirty="0">
                <a:solidFill>
                  <a:srgbClr val="FF00FF"/>
                </a:solidFill>
              </a:rPr>
              <a:t>임금님</a:t>
            </a:r>
            <a:r>
              <a:rPr lang="en" sz="2400" b="1" dirty="0">
                <a:solidFill>
                  <a:schemeClr val="dk1"/>
                </a:solidFill>
              </a:rPr>
              <a:t>           </a:t>
            </a: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 dirty="0">
                <a:solidFill>
                  <a:schemeClr val="dk1"/>
                </a:solidFill>
              </a:rPr>
              <a:t>                                        </a:t>
            </a:r>
            <a:endParaRPr sz="2400" dirty="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 dirty="0">
                <a:solidFill>
                  <a:schemeClr val="dk1"/>
                </a:solidFill>
              </a:rPr>
              <a:t>            </a:t>
            </a:r>
            <a:endParaRPr sz="2400" b="1" dirty="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1" dirty="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 dirty="0">
                <a:solidFill>
                  <a:schemeClr val="dk1"/>
                </a:solidFill>
              </a:rPr>
              <a:t>         </a:t>
            </a:r>
            <a:endParaRPr sz="2400" b="1" dirty="0">
              <a:solidFill>
                <a:schemeClr val="dk1"/>
              </a:solidFill>
            </a:endParaRPr>
          </a:p>
        </p:txBody>
      </p:sp>
      <p:sp>
        <p:nvSpPr>
          <p:cNvPr id="144" name="Google Shape;144;p19"/>
          <p:cNvSpPr txBox="1"/>
          <p:nvPr/>
        </p:nvSpPr>
        <p:spPr>
          <a:xfrm>
            <a:off x="596076" y="1025695"/>
            <a:ext cx="10699200" cy="1007700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 dirty="0">
                <a:solidFill>
                  <a:schemeClr val="dk1"/>
                </a:solidFill>
              </a:rPr>
              <a:t>  </a:t>
            </a:r>
            <a:r>
              <a:rPr lang="en" sz="2400" dirty="0">
                <a:solidFill>
                  <a:schemeClr val="dk1"/>
                </a:solidFill>
              </a:rPr>
              <a:t>  [ 6 주차 동화책 읽기 ]</a:t>
            </a:r>
            <a:endParaRPr sz="2400" dirty="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dirty="0">
                <a:solidFill>
                  <a:schemeClr val="dk1"/>
                </a:solidFill>
              </a:rPr>
              <a:t> </a:t>
            </a:r>
            <a:r>
              <a:rPr lang="en" sz="2400" b="1" dirty="0">
                <a:solidFill>
                  <a:schemeClr val="dk1"/>
                </a:solidFill>
              </a:rPr>
              <a:t>                           </a:t>
            </a:r>
            <a:endParaRPr sz="2400" b="1" dirty="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1" dirty="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 dirty="0">
                <a:solidFill>
                  <a:schemeClr val="dk1"/>
                </a:solidFill>
              </a:rPr>
              <a:t>             </a:t>
            </a: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1" dirty="0">
              <a:solidFill>
                <a:schemeClr val="dk1"/>
              </a:solidFill>
            </a:endParaRPr>
          </a:p>
        </p:txBody>
      </p:sp>
      <p:sp>
        <p:nvSpPr>
          <p:cNvPr id="146" name="Google Shape;146;p19"/>
          <p:cNvSpPr txBox="1"/>
          <p:nvPr/>
        </p:nvSpPr>
        <p:spPr>
          <a:xfrm>
            <a:off x="0" y="6182943"/>
            <a:ext cx="12192000" cy="67500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BB5B4B6-BDE1-4EA6-AE1A-F4439310864F}"/>
              </a:ext>
            </a:extLst>
          </p:cNvPr>
          <p:cNvSpPr txBox="1"/>
          <p:nvPr/>
        </p:nvSpPr>
        <p:spPr>
          <a:xfrm>
            <a:off x="896724" y="4773647"/>
            <a:ext cx="5053910" cy="4809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115000"/>
              </a:lnSpc>
            </a:pPr>
            <a:r>
              <a:rPr lang="en-US" altLang="ko-KR" sz="2400" u="sng" dirty="0">
                <a:solidFill>
                  <a:srgbClr val="1155CC"/>
                </a:solidFill>
                <a:hlinkClick r:id="rId3"/>
              </a:rPr>
              <a:t>https://youtu.be/lnrGqnvZnX4</a:t>
            </a:r>
            <a:r>
              <a:rPr lang="en-US" altLang="ko-KR" sz="2400" u="sng" dirty="0">
                <a:solidFill>
                  <a:srgbClr val="1155CC"/>
                </a:solidFill>
              </a:rPr>
              <a:t> </a:t>
            </a:r>
            <a:r>
              <a:rPr lang="en-US" altLang="ko-KR" sz="2400" b="1" dirty="0">
                <a:solidFill>
                  <a:schemeClr val="dk1"/>
                </a:solidFill>
              </a:rPr>
              <a:t>12:05</a:t>
            </a:r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8D1FF9D3-EAE3-45DB-8178-96FF97CACE1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0" y="1343781"/>
            <a:ext cx="5566055" cy="3882683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4" name="직사각형 3">
            <a:extLst>
              <a:ext uri="{FF2B5EF4-FFF2-40B4-BE49-F238E27FC236}">
                <a16:creationId xmlns:a16="http://schemas.microsoft.com/office/drawing/2014/main" id="{258350D0-A69E-4793-8D1A-FE80283C6FF2}"/>
              </a:ext>
            </a:extLst>
          </p:cNvPr>
          <p:cNvSpPr/>
          <p:nvPr/>
        </p:nvSpPr>
        <p:spPr>
          <a:xfrm>
            <a:off x="10568784" y="5279166"/>
            <a:ext cx="1088760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200" dirty="0"/>
              <a:t>Youtube.com</a:t>
            </a:r>
            <a:endParaRPr lang="ko-KR" altLang="en-US" sz="1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oogle Shape;145;p19">
            <a:extLst>
              <a:ext uri="{FF2B5EF4-FFF2-40B4-BE49-F238E27FC236}">
                <a16:creationId xmlns:a16="http://schemas.microsoft.com/office/drawing/2014/main" id="{7A17A6C3-7725-4BA6-93A0-C9C32300144B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002298" y="1749559"/>
            <a:ext cx="5374398" cy="376087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3" name="두루마리 모양: 가로로 말림 2">
            <a:extLst>
              <a:ext uri="{FF2B5EF4-FFF2-40B4-BE49-F238E27FC236}">
                <a16:creationId xmlns:a16="http://schemas.microsoft.com/office/drawing/2014/main" id="{22D1B1B1-48B7-4F02-8F40-27B7A082ACD3}"/>
              </a:ext>
            </a:extLst>
          </p:cNvPr>
          <p:cNvSpPr/>
          <p:nvPr/>
        </p:nvSpPr>
        <p:spPr>
          <a:xfrm>
            <a:off x="1467729" y="272408"/>
            <a:ext cx="9256541" cy="1125415"/>
          </a:xfrm>
          <a:prstGeom prst="horizontalScroll">
            <a:avLst/>
          </a:prstGeom>
          <a:gradFill flip="none" rotWithShape="1">
            <a:gsLst>
              <a:gs pos="0">
                <a:srgbClr val="CCFF66">
                  <a:tint val="66000"/>
                  <a:satMod val="160000"/>
                </a:srgbClr>
              </a:gs>
              <a:gs pos="50000">
                <a:srgbClr val="CCFF66">
                  <a:tint val="44500"/>
                  <a:satMod val="160000"/>
                </a:srgbClr>
              </a:gs>
              <a:gs pos="100000">
                <a:srgbClr val="CCFF66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4602654A-F8C2-4822-9F90-4382F93F6CE1}"/>
              </a:ext>
            </a:extLst>
          </p:cNvPr>
          <p:cNvSpPr/>
          <p:nvPr/>
        </p:nvSpPr>
        <p:spPr>
          <a:xfrm>
            <a:off x="1002298" y="524582"/>
            <a:ext cx="10187404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32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벌거벗은 임금님에 대해 함께 알아봐요</a:t>
            </a:r>
            <a:r>
              <a:rPr lang="en-US" altLang="ko-KR" sz="32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!</a:t>
            </a:r>
          </a:p>
        </p:txBody>
      </p:sp>
      <p:sp>
        <p:nvSpPr>
          <p:cNvPr id="6" name="사각형: 잘린 대각선 방향 모서리 5">
            <a:extLst>
              <a:ext uri="{FF2B5EF4-FFF2-40B4-BE49-F238E27FC236}">
                <a16:creationId xmlns:a16="http://schemas.microsoft.com/office/drawing/2014/main" id="{F44ADFAC-3053-4B7A-A440-4F31D8B54D96}"/>
              </a:ext>
            </a:extLst>
          </p:cNvPr>
          <p:cNvSpPr/>
          <p:nvPr/>
        </p:nvSpPr>
        <p:spPr>
          <a:xfrm>
            <a:off x="7467788" y="1896597"/>
            <a:ext cx="3460653" cy="584775"/>
          </a:xfrm>
          <a:prstGeom prst="snip2DiagRect">
            <a:avLst/>
          </a:prstGeom>
          <a:gradFill flip="none" rotWithShape="1">
            <a:gsLst>
              <a:gs pos="0">
                <a:srgbClr val="FFFF00">
                  <a:tint val="66000"/>
                  <a:satMod val="160000"/>
                </a:srgbClr>
              </a:gs>
              <a:gs pos="50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dirty="0"/>
              <a:t>임금님은 어떤 성격일까요</a:t>
            </a:r>
            <a:r>
              <a:rPr lang="en-US" altLang="ko-KR" dirty="0"/>
              <a:t>?</a:t>
            </a:r>
            <a:endParaRPr lang="ko-KR" altLang="en-US" dirty="0"/>
          </a:p>
        </p:txBody>
      </p:sp>
      <p:sp>
        <p:nvSpPr>
          <p:cNvPr id="7" name="사각형: 잘린 대각선 방향 모서리 6">
            <a:extLst>
              <a:ext uri="{FF2B5EF4-FFF2-40B4-BE49-F238E27FC236}">
                <a16:creationId xmlns:a16="http://schemas.microsoft.com/office/drawing/2014/main" id="{037E7E3E-63F5-4EB0-81AF-A2E71778268E}"/>
              </a:ext>
            </a:extLst>
          </p:cNvPr>
          <p:cNvSpPr/>
          <p:nvPr/>
        </p:nvSpPr>
        <p:spPr>
          <a:xfrm>
            <a:off x="7467786" y="2741538"/>
            <a:ext cx="3460653" cy="687462"/>
          </a:xfrm>
          <a:prstGeom prst="snip2DiagRect">
            <a:avLst/>
          </a:prstGeom>
          <a:gradFill flip="none" rotWithShape="1">
            <a:gsLst>
              <a:gs pos="0">
                <a:srgbClr val="FFFF00">
                  <a:tint val="66000"/>
                  <a:satMod val="160000"/>
                </a:srgbClr>
              </a:gs>
              <a:gs pos="50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dirty="0"/>
              <a:t>재단사는 임금님에게 </a:t>
            </a:r>
            <a:endParaRPr lang="en-US" altLang="ko-KR" dirty="0"/>
          </a:p>
          <a:p>
            <a:pPr algn="ctr"/>
            <a:r>
              <a:rPr lang="ko-KR" altLang="en-US" dirty="0"/>
              <a:t>어떤 옷을 만들어 주었나요</a:t>
            </a:r>
            <a:r>
              <a:rPr lang="en-US" altLang="ko-KR" dirty="0"/>
              <a:t>?</a:t>
            </a:r>
            <a:endParaRPr lang="ko-KR" altLang="en-US" dirty="0"/>
          </a:p>
        </p:txBody>
      </p:sp>
      <p:sp>
        <p:nvSpPr>
          <p:cNvPr id="8" name="사각형: 잘린 대각선 방향 모서리 7">
            <a:extLst>
              <a:ext uri="{FF2B5EF4-FFF2-40B4-BE49-F238E27FC236}">
                <a16:creationId xmlns:a16="http://schemas.microsoft.com/office/drawing/2014/main" id="{D20C0E11-8F47-44A9-B7F2-CD8B74AF1905}"/>
              </a:ext>
            </a:extLst>
          </p:cNvPr>
          <p:cNvSpPr/>
          <p:nvPr/>
        </p:nvSpPr>
        <p:spPr>
          <a:xfrm>
            <a:off x="7467786" y="3650384"/>
            <a:ext cx="3460653" cy="789095"/>
          </a:xfrm>
          <a:prstGeom prst="snip2DiagRect">
            <a:avLst/>
          </a:prstGeom>
          <a:gradFill flip="none" rotWithShape="1">
            <a:gsLst>
              <a:gs pos="0">
                <a:srgbClr val="FFFF00">
                  <a:tint val="66000"/>
                  <a:satMod val="160000"/>
                </a:srgbClr>
              </a:gs>
              <a:gs pos="50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dirty="0"/>
              <a:t>재단사들의 거짓말에 </a:t>
            </a:r>
            <a:endParaRPr lang="en-US" altLang="ko-KR" dirty="0"/>
          </a:p>
          <a:p>
            <a:pPr algn="ctr"/>
            <a:r>
              <a:rPr lang="ko-KR" altLang="en-US" dirty="0"/>
              <a:t>어른들은 어떻게 반응하였나요</a:t>
            </a:r>
            <a:r>
              <a:rPr lang="en-US" altLang="ko-KR" dirty="0"/>
              <a:t>?</a:t>
            </a:r>
            <a:endParaRPr lang="ko-KR" altLang="en-US" dirty="0"/>
          </a:p>
        </p:txBody>
      </p:sp>
      <p:sp>
        <p:nvSpPr>
          <p:cNvPr id="9" name="사각형: 잘린 대각선 방향 모서리 8">
            <a:extLst>
              <a:ext uri="{FF2B5EF4-FFF2-40B4-BE49-F238E27FC236}">
                <a16:creationId xmlns:a16="http://schemas.microsoft.com/office/drawing/2014/main" id="{B32BB174-40BD-4812-9A3E-69EF8459193B}"/>
              </a:ext>
            </a:extLst>
          </p:cNvPr>
          <p:cNvSpPr/>
          <p:nvPr/>
        </p:nvSpPr>
        <p:spPr>
          <a:xfrm>
            <a:off x="7467785" y="4674576"/>
            <a:ext cx="3460653" cy="675000"/>
          </a:xfrm>
          <a:prstGeom prst="snip2DiagRect">
            <a:avLst/>
          </a:prstGeom>
          <a:gradFill flip="none" rotWithShape="1">
            <a:gsLst>
              <a:gs pos="0">
                <a:srgbClr val="FFFF00">
                  <a:tint val="66000"/>
                  <a:satMod val="160000"/>
                </a:srgbClr>
              </a:gs>
              <a:gs pos="50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dirty="0"/>
              <a:t>벌거벗은 임금님을 본</a:t>
            </a:r>
            <a:endParaRPr lang="en-US" altLang="ko-KR" dirty="0"/>
          </a:p>
          <a:p>
            <a:pPr algn="ctr"/>
            <a:r>
              <a:rPr lang="ko-KR" altLang="en-US" dirty="0"/>
              <a:t> 아이의 반응은 어떠했나요</a:t>
            </a:r>
            <a:r>
              <a:rPr lang="en-US" altLang="ko-KR" dirty="0"/>
              <a:t>?</a:t>
            </a:r>
            <a:endParaRPr lang="ko-KR" altLang="en-US" dirty="0"/>
          </a:p>
        </p:txBody>
      </p:sp>
      <p:sp>
        <p:nvSpPr>
          <p:cNvPr id="10" name="Google Shape;146;p19">
            <a:extLst>
              <a:ext uri="{FF2B5EF4-FFF2-40B4-BE49-F238E27FC236}">
                <a16:creationId xmlns:a16="http://schemas.microsoft.com/office/drawing/2014/main" id="{AEE8E458-22E9-4A70-B86D-5D32D53F06C4}"/>
              </a:ext>
            </a:extLst>
          </p:cNvPr>
          <p:cNvSpPr txBox="1"/>
          <p:nvPr/>
        </p:nvSpPr>
        <p:spPr>
          <a:xfrm>
            <a:off x="0" y="6182943"/>
            <a:ext cx="12192000" cy="67500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45706C42-D9E2-495C-9B8A-D0B4C15C6A18}"/>
              </a:ext>
            </a:extLst>
          </p:cNvPr>
          <p:cNvSpPr/>
          <p:nvPr/>
        </p:nvSpPr>
        <p:spPr>
          <a:xfrm>
            <a:off x="5325979" y="5513418"/>
            <a:ext cx="1171074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1000" dirty="0"/>
              <a:t>성취경영 연구소</a:t>
            </a:r>
          </a:p>
        </p:txBody>
      </p:sp>
    </p:spTree>
    <p:extLst>
      <p:ext uri="{BB962C8B-B14F-4D97-AF65-F5344CB8AC3E}">
        <p14:creationId xmlns:p14="http://schemas.microsoft.com/office/powerpoint/2010/main" val="13068701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/>
      <p:bldP spid="7" grpId="0" animBg="1"/>
      <p:bldP spid="8" grpId="0" animBg="1"/>
      <p:bldP spid="9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221;p24">
            <a:extLst>
              <a:ext uri="{FF2B5EF4-FFF2-40B4-BE49-F238E27FC236}">
                <a16:creationId xmlns:a16="http://schemas.microsoft.com/office/drawing/2014/main" id="{9066DD5E-0444-4EB5-9136-2A9A89B9E724}"/>
              </a:ext>
            </a:extLst>
          </p:cNvPr>
          <p:cNvSpPr txBox="1"/>
          <p:nvPr/>
        </p:nvSpPr>
        <p:spPr>
          <a:xfrm>
            <a:off x="2196310" y="132538"/>
            <a:ext cx="8461180" cy="1635000"/>
          </a:xfrm>
          <a:prstGeom prst="rect">
            <a:avLst/>
          </a:prstGeom>
          <a:noFill/>
          <a:ln>
            <a:noFill/>
          </a:ln>
          <a:effectLst>
            <a:outerShdw blurRad="57150" dist="66675" dir="5400000" algn="bl" rotWithShape="0">
              <a:srgbClr val="0000FF">
                <a:alpha val="50000"/>
              </a:srgbClr>
            </a:outerShdw>
          </a:effectLst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 b="1" dirty="0">
                <a:solidFill>
                  <a:schemeClr val="tx1"/>
                </a:solidFill>
                <a:latin typeface="Impact"/>
                <a:ea typeface="Impact"/>
                <a:cs typeface="Impact"/>
                <a:sym typeface="Impact"/>
              </a:rPr>
              <a:t>‘</a:t>
            </a:r>
            <a:r>
              <a:rPr lang="ko-KR" altLang="en-US" sz="6000" b="1" dirty="0" err="1">
                <a:solidFill>
                  <a:srgbClr val="FF6600"/>
                </a:solidFill>
                <a:latin typeface="Impact"/>
                <a:ea typeface="Impact"/>
                <a:cs typeface="Impact"/>
                <a:sym typeface="Impact"/>
              </a:rPr>
              <a:t>ㅂ</a:t>
            </a:r>
            <a:r>
              <a:rPr lang="en" sz="4800" b="1" dirty="0">
                <a:solidFill>
                  <a:schemeClr val="tx1"/>
                </a:solidFill>
                <a:latin typeface="Impact"/>
                <a:ea typeface="Impact"/>
                <a:cs typeface="Impact"/>
                <a:sym typeface="Impact"/>
              </a:rPr>
              <a:t>’</a:t>
            </a:r>
            <a:r>
              <a:rPr lang="en" sz="4000" b="1" dirty="0">
                <a:solidFill>
                  <a:schemeClr val="tx1"/>
                </a:solidFill>
                <a:latin typeface="Impact"/>
                <a:ea typeface="Impact"/>
                <a:cs typeface="Impact"/>
                <a:sym typeface="Impact"/>
              </a:rPr>
              <a:t>의 가족들은 누가 있을까?</a:t>
            </a:r>
            <a:endParaRPr sz="4000" b="1" dirty="0">
              <a:solidFill>
                <a:schemeClr val="tx1"/>
              </a:solidFill>
              <a:latin typeface="Impact"/>
              <a:ea typeface="Impact"/>
              <a:cs typeface="Impact"/>
              <a:sym typeface="Impact"/>
            </a:endParaRPr>
          </a:p>
          <a:p>
            <a:pPr lvl="0"/>
            <a:r>
              <a:rPr lang="en-US" sz="1600" dirty="0">
                <a:solidFill>
                  <a:schemeClr val="bg2">
                    <a:lumMod val="10000"/>
                  </a:schemeClr>
                </a:solidFill>
                <a:latin typeface="Impact"/>
                <a:ea typeface="Impact"/>
                <a:cs typeface="Impact"/>
                <a:sym typeface="Impact"/>
              </a:rPr>
              <a:t>     </a:t>
            </a:r>
            <a:r>
              <a:rPr lang="en-US" sz="1600" dirty="0">
                <a:solidFill>
                  <a:schemeClr val="bg2">
                    <a:lumMod val="10000"/>
                  </a:schemeClr>
                </a:solidFill>
                <a:latin typeface="Impact"/>
                <a:ea typeface="Impact"/>
                <a:cs typeface="Impact"/>
                <a:sym typeface="Impact"/>
                <a:hlinkClick r:id="rId2"/>
              </a:rPr>
              <a:t>https://youtu.be/K2UGPJR3IKg?list=PL0Xce52AoWX5VMxw_T5UYkH_T-qFyczkf</a:t>
            </a:r>
            <a:br>
              <a:rPr lang="en-US" sz="1600" dirty="0">
                <a:solidFill>
                  <a:schemeClr val="bg2">
                    <a:lumMod val="10000"/>
                  </a:schemeClr>
                </a:solidFill>
                <a:latin typeface="Impact"/>
                <a:ea typeface="Impact"/>
                <a:cs typeface="Impact"/>
                <a:sym typeface="Impact"/>
              </a:rPr>
            </a:br>
            <a:endParaRPr dirty="0">
              <a:solidFill>
                <a:schemeClr val="tx1"/>
              </a:solidFill>
              <a:latin typeface="Impact"/>
              <a:ea typeface="Impact"/>
              <a:cs typeface="Impact"/>
              <a:sym typeface="Impact"/>
            </a:endParaRPr>
          </a:p>
        </p:txBody>
      </p:sp>
      <p:sp>
        <p:nvSpPr>
          <p:cNvPr id="8" name="Google Shape;228;p24">
            <a:extLst>
              <a:ext uri="{FF2B5EF4-FFF2-40B4-BE49-F238E27FC236}">
                <a16:creationId xmlns:a16="http://schemas.microsoft.com/office/drawing/2014/main" id="{7B6C71BE-DEBF-49BF-ADE2-6ED0A46CAC7B}"/>
              </a:ext>
            </a:extLst>
          </p:cNvPr>
          <p:cNvSpPr txBox="1"/>
          <p:nvPr/>
        </p:nvSpPr>
        <p:spPr>
          <a:xfrm>
            <a:off x="0" y="6182943"/>
            <a:ext cx="12192000" cy="67500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" name="Google Shape;215;p24">
            <a:extLst>
              <a:ext uri="{FF2B5EF4-FFF2-40B4-BE49-F238E27FC236}">
                <a16:creationId xmlns:a16="http://schemas.microsoft.com/office/drawing/2014/main" id="{ABA206F7-8C44-42FC-98E8-828DEEA3836C}"/>
              </a:ext>
            </a:extLst>
          </p:cNvPr>
          <p:cNvSpPr txBox="1"/>
          <p:nvPr/>
        </p:nvSpPr>
        <p:spPr>
          <a:xfrm>
            <a:off x="485731" y="2097476"/>
            <a:ext cx="1983300" cy="1732800"/>
          </a:xfrm>
          <a:prstGeom prst="rect">
            <a:avLst/>
          </a:prstGeom>
          <a:noFill/>
          <a:ln>
            <a:noFill/>
          </a:ln>
          <a:effectLst>
            <a:outerShdw blurRad="57150" dist="57150" dir="1260000" algn="bl" rotWithShape="0">
              <a:srgbClr val="000000">
                <a:alpha val="80000"/>
              </a:srgbClr>
            </a:outerShdw>
          </a:effectLst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ko-KR" altLang="en-US" sz="12000" dirty="0">
                <a:solidFill>
                  <a:srgbClr val="FF0000"/>
                </a:solidFill>
              </a:rPr>
              <a:t>바</a:t>
            </a:r>
            <a:endParaRPr sz="12000" dirty="0">
              <a:solidFill>
                <a:srgbClr val="FF0000"/>
              </a:solidFill>
            </a:endParaRPr>
          </a:p>
        </p:txBody>
      </p:sp>
      <p:sp>
        <p:nvSpPr>
          <p:cNvPr id="15" name="Google Shape;216;p24">
            <a:extLst>
              <a:ext uri="{FF2B5EF4-FFF2-40B4-BE49-F238E27FC236}">
                <a16:creationId xmlns:a16="http://schemas.microsoft.com/office/drawing/2014/main" id="{4AAB81EC-AA49-40B4-BB3E-3EC9E4F8F059}"/>
              </a:ext>
            </a:extLst>
          </p:cNvPr>
          <p:cNvSpPr txBox="1"/>
          <p:nvPr/>
        </p:nvSpPr>
        <p:spPr>
          <a:xfrm>
            <a:off x="2330647" y="2682675"/>
            <a:ext cx="1983300" cy="1732800"/>
          </a:xfrm>
          <a:prstGeom prst="rect">
            <a:avLst/>
          </a:prstGeom>
          <a:noFill/>
          <a:ln>
            <a:noFill/>
          </a:ln>
          <a:effectLst>
            <a:outerShdw blurRad="57150" dist="57150" dir="1260000" algn="bl" rotWithShape="0">
              <a:srgbClr val="000000">
                <a:alpha val="80000"/>
              </a:srgbClr>
            </a:outerShdw>
          </a:effectLst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ko-KR" altLang="en-US" sz="12000" dirty="0" err="1">
                <a:solidFill>
                  <a:srgbClr val="FF9900"/>
                </a:solidFill>
              </a:rPr>
              <a:t>버</a:t>
            </a:r>
            <a:endParaRPr sz="12000" dirty="0">
              <a:solidFill>
                <a:srgbClr val="FF9900"/>
              </a:solidFill>
            </a:endParaRPr>
          </a:p>
        </p:txBody>
      </p:sp>
      <p:sp>
        <p:nvSpPr>
          <p:cNvPr id="16" name="Google Shape;217;p24">
            <a:extLst>
              <a:ext uri="{FF2B5EF4-FFF2-40B4-BE49-F238E27FC236}">
                <a16:creationId xmlns:a16="http://schemas.microsoft.com/office/drawing/2014/main" id="{A742A95F-8DCC-4AAA-8EB4-3DA208BA9962}"/>
              </a:ext>
            </a:extLst>
          </p:cNvPr>
          <p:cNvSpPr txBox="1"/>
          <p:nvPr/>
        </p:nvSpPr>
        <p:spPr>
          <a:xfrm>
            <a:off x="4209976" y="3589121"/>
            <a:ext cx="1983300" cy="1732800"/>
          </a:xfrm>
          <a:prstGeom prst="rect">
            <a:avLst/>
          </a:prstGeom>
          <a:noFill/>
          <a:ln>
            <a:noFill/>
          </a:ln>
          <a:effectLst>
            <a:outerShdw blurRad="57150" dist="57150" dir="1260000" algn="bl" rotWithShape="0">
              <a:srgbClr val="000000">
                <a:alpha val="80000"/>
              </a:srgbClr>
            </a:outerShdw>
          </a:effectLst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ko-KR" altLang="en-US" sz="12000" dirty="0">
                <a:solidFill>
                  <a:srgbClr val="FFFF00"/>
                </a:solidFill>
              </a:rPr>
              <a:t>보</a:t>
            </a:r>
            <a:endParaRPr sz="12000" dirty="0">
              <a:solidFill>
                <a:srgbClr val="FFFF00"/>
              </a:solidFill>
            </a:endParaRPr>
          </a:p>
        </p:txBody>
      </p:sp>
      <p:sp>
        <p:nvSpPr>
          <p:cNvPr id="17" name="Google Shape;218;p24">
            <a:extLst>
              <a:ext uri="{FF2B5EF4-FFF2-40B4-BE49-F238E27FC236}">
                <a16:creationId xmlns:a16="http://schemas.microsoft.com/office/drawing/2014/main" id="{995D6231-A6E3-454D-9AFE-0610E2FC7CBA}"/>
              </a:ext>
            </a:extLst>
          </p:cNvPr>
          <p:cNvSpPr txBox="1"/>
          <p:nvPr/>
        </p:nvSpPr>
        <p:spPr>
          <a:xfrm>
            <a:off x="6091390" y="3071733"/>
            <a:ext cx="1983300" cy="1732800"/>
          </a:xfrm>
          <a:prstGeom prst="rect">
            <a:avLst/>
          </a:prstGeom>
          <a:noFill/>
          <a:ln>
            <a:noFill/>
          </a:ln>
          <a:effectLst>
            <a:outerShdw blurRad="57150" dist="57150" dir="1260000" algn="bl" rotWithShape="0">
              <a:srgbClr val="000000">
                <a:alpha val="80000"/>
              </a:srgbClr>
            </a:outerShdw>
          </a:effectLst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ko-KR" altLang="en-US" sz="12000" dirty="0">
                <a:solidFill>
                  <a:srgbClr val="00FF00"/>
                </a:solidFill>
              </a:rPr>
              <a:t>부</a:t>
            </a:r>
            <a:endParaRPr sz="12000" dirty="0">
              <a:solidFill>
                <a:srgbClr val="00FF00"/>
              </a:solidFill>
            </a:endParaRPr>
          </a:p>
        </p:txBody>
      </p:sp>
      <p:sp>
        <p:nvSpPr>
          <p:cNvPr id="18" name="Google Shape;219;p24">
            <a:extLst>
              <a:ext uri="{FF2B5EF4-FFF2-40B4-BE49-F238E27FC236}">
                <a16:creationId xmlns:a16="http://schemas.microsoft.com/office/drawing/2014/main" id="{3860D595-C6DB-44E7-9554-D5D99C4D0A70}"/>
              </a:ext>
            </a:extLst>
          </p:cNvPr>
          <p:cNvSpPr txBox="1"/>
          <p:nvPr/>
        </p:nvSpPr>
        <p:spPr>
          <a:xfrm>
            <a:off x="8030427" y="2682675"/>
            <a:ext cx="1983300" cy="1732800"/>
          </a:xfrm>
          <a:prstGeom prst="rect">
            <a:avLst/>
          </a:prstGeom>
          <a:noFill/>
          <a:ln>
            <a:noFill/>
          </a:ln>
          <a:effectLst>
            <a:outerShdw blurRad="57150" dist="57150" dir="1260000" algn="bl" rotWithShape="0">
              <a:srgbClr val="000000">
                <a:alpha val="80000"/>
              </a:srgbClr>
            </a:outerShdw>
          </a:effectLst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ko-KR" altLang="en-US" sz="12000" dirty="0" err="1">
                <a:solidFill>
                  <a:srgbClr val="0000FF"/>
                </a:solidFill>
              </a:rPr>
              <a:t>브</a:t>
            </a:r>
            <a:endParaRPr sz="12000" dirty="0">
              <a:solidFill>
                <a:srgbClr val="0000FF"/>
              </a:solidFill>
            </a:endParaRPr>
          </a:p>
        </p:txBody>
      </p:sp>
      <p:sp>
        <p:nvSpPr>
          <p:cNvPr id="19" name="Google Shape;220;p24">
            <a:extLst>
              <a:ext uri="{FF2B5EF4-FFF2-40B4-BE49-F238E27FC236}">
                <a16:creationId xmlns:a16="http://schemas.microsoft.com/office/drawing/2014/main" id="{C7C6A535-1A16-4F38-BE91-FB039F3FDE74}"/>
              </a:ext>
            </a:extLst>
          </p:cNvPr>
          <p:cNvSpPr txBox="1"/>
          <p:nvPr/>
        </p:nvSpPr>
        <p:spPr>
          <a:xfrm>
            <a:off x="10027769" y="3248585"/>
            <a:ext cx="1983300" cy="1732800"/>
          </a:xfrm>
          <a:prstGeom prst="rect">
            <a:avLst/>
          </a:prstGeom>
          <a:noFill/>
          <a:ln>
            <a:noFill/>
          </a:ln>
          <a:effectLst>
            <a:outerShdw blurRad="57150" dist="57150" dir="1260000" algn="bl" rotWithShape="0">
              <a:srgbClr val="000000">
                <a:alpha val="80000"/>
              </a:srgbClr>
            </a:outerShdw>
          </a:effectLst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ko-KR" altLang="en-US" sz="12000" dirty="0">
                <a:solidFill>
                  <a:srgbClr val="9900FF"/>
                </a:solidFill>
              </a:rPr>
              <a:t>비</a:t>
            </a:r>
            <a:endParaRPr sz="12000" dirty="0">
              <a:solidFill>
                <a:srgbClr val="99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91448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0"/>
                            </p:stCondLst>
                            <p:childTnLst>
                              <p:par>
                                <p:cTn id="35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16" grpId="0"/>
      <p:bldP spid="17" grpId="0"/>
      <p:bldP spid="18" grpId="0"/>
      <p:bldP spid="19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01;p15">
            <a:extLst>
              <a:ext uri="{FF2B5EF4-FFF2-40B4-BE49-F238E27FC236}">
                <a16:creationId xmlns:a16="http://schemas.microsoft.com/office/drawing/2014/main" id="{CD68458B-145F-4999-8042-5A52E916116D}"/>
              </a:ext>
            </a:extLst>
          </p:cNvPr>
          <p:cNvSpPr txBox="1"/>
          <p:nvPr/>
        </p:nvSpPr>
        <p:spPr>
          <a:xfrm>
            <a:off x="100165" y="0"/>
            <a:ext cx="12022666" cy="829939"/>
          </a:xfrm>
          <a:prstGeom prst="rect">
            <a:avLst/>
          </a:prstGeom>
          <a:solidFill>
            <a:srgbClr val="DAE3F3"/>
          </a:solidFill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lvl="0" algn="ctr"/>
            <a:r>
              <a:rPr lang="ko-KR" altLang="en-US" sz="4000" dirty="0"/>
              <a:t>골라보세요</a:t>
            </a:r>
            <a:endParaRPr sz="4000" dirty="0">
              <a:solidFill>
                <a:schemeClr val="tx1"/>
              </a:solidFill>
            </a:endParaRPr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2C8C41AF-1F70-487B-A19A-1B984D9AA18F}"/>
              </a:ext>
            </a:extLst>
          </p:cNvPr>
          <p:cNvSpPr/>
          <p:nvPr/>
        </p:nvSpPr>
        <p:spPr>
          <a:xfrm>
            <a:off x="434280" y="1518041"/>
            <a:ext cx="5711820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342900" indent="-342900" algn="ctr">
              <a:buFont typeface="Wingdings" panose="05000000000000000000" pitchFamily="2" charset="2"/>
              <a:buChar char="u"/>
            </a:pPr>
            <a:r>
              <a:rPr lang="ko-KR" altLang="en-US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아래 글자 중 ㅂ 의 알맞은 모양을 골라보세요</a:t>
            </a:r>
            <a:r>
              <a:rPr lang="en-US" altLang="ko-KR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.</a:t>
            </a:r>
          </a:p>
        </p:txBody>
      </p:sp>
      <p:sp>
        <p:nvSpPr>
          <p:cNvPr id="4" name="Google Shape;163;p22">
            <a:extLst>
              <a:ext uri="{FF2B5EF4-FFF2-40B4-BE49-F238E27FC236}">
                <a16:creationId xmlns:a16="http://schemas.microsoft.com/office/drawing/2014/main" id="{9D90099E-1386-47C5-9B62-49B3F251FAEC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5" name="표 8">
            <a:extLst>
              <a:ext uri="{FF2B5EF4-FFF2-40B4-BE49-F238E27FC236}">
                <a16:creationId xmlns:a16="http://schemas.microsoft.com/office/drawing/2014/main" id="{6EFE2F79-ECA8-4733-A776-9A7839C3255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643897"/>
              </p:ext>
            </p:extLst>
          </p:nvPr>
        </p:nvGraphicFramePr>
        <p:xfrm>
          <a:off x="6585836" y="2830146"/>
          <a:ext cx="1876097" cy="1920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76097">
                  <a:extLst>
                    <a:ext uri="{9D8B030D-6E8A-4147-A177-3AD203B41FA5}">
                      <a16:colId xmlns:a16="http://schemas.microsoft.com/office/drawing/2014/main" val="2776236087"/>
                    </a:ext>
                  </a:extLst>
                </a:gridCol>
              </a:tblGrid>
              <a:tr h="1810175">
                <a:tc>
                  <a:txBody>
                    <a:bodyPr/>
                    <a:lstStyle/>
                    <a:p>
                      <a:pPr latinLnBrk="1"/>
                      <a:endParaRPr lang="ko-KR" altLang="en-US" sz="12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96959682"/>
                  </a:ext>
                </a:extLst>
              </a:tr>
            </a:tbl>
          </a:graphicData>
        </a:graphic>
      </p:graphicFrame>
      <p:sp>
        <p:nvSpPr>
          <p:cNvPr id="6" name="직사각형 5">
            <a:extLst>
              <a:ext uri="{FF2B5EF4-FFF2-40B4-BE49-F238E27FC236}">
                <a16:creationId xmlns:a16="http://schemas.microsoft.com/office/drawing/2014/main" id="{0AF9C556-FCF5-40D6-B557-7F836445D426}"/>
              </a:ext>
            </a:extLst>
          </p:cNvPr>
          <p:cNvSpPr/>
          <p:nvPr/>
        </p:nvSpPr>
        <p:spPr>
          <a:xfrm rot="5400000">
            <a:off x="6585836" y="2811394"/>
            <a:ext cx="1723550" cy="193899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12000" b="1" cap="none" spc="0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chemeClr val="accent6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ㅂ</a:t>
            </a:r>
            <a:endParaRPr lang="ko-KR" altLang="en-US" sz="12000" b="1" cap="none" spc="0" dirty="0">
              <a:ln w="10160">
                <a:solidFill>
                  <a:schemeClr val="accent5"/>
                </a:solidFill>
                <a:prstDash val="solid"/>
              </a:ln>
              <a:solidFill>
                <a:schemeClr val="accent6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  <p:graphicFrame>
        <p:nvGraphicFramePr>
          <p:cNvPr id="7" name="표 8">
            <a:extLst>
              <a:ext uri="{FF2B5EF4-FFF2-40B4-BE49-F238E27FC236}">
                <a16:creationId xmlns:a16="http://schemas.microsoft.com/office/drawing/2014/main" id="{31355E72-F45D-45FD-8F52-F1BC7618627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00846363"/>
              </p:ext>
            </p:extLst>
          </p:nvPr>
        </p:nvGraphicFramePr>
        <p:xfrm>
          <a:off x="9245568" y="2830146"/>
          <a:ext cx="1876097" cy="1920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76097">
                  <a:extLst>
                    <a:ext uri="{9D8B030D-6E8A-4147-A177-3AD203B41FA5}">
                      <a16:colId xmlns:a16="http://schemas.microsoft.com/office/drawing/2014/main" val="2776236087"/>
                    </a:ext>
                  </a:extLst>
                </a:gridCol>
              </a:tblGrid>
              <a:tr h="1810175">
                <a:tc>
                  <a:txBody>
                    <a:bodyPr/>
                    <a:lstStyle/>
                    <a:p>
                      <a:pPr latinLnBrk="1"/>
                      <a:endParaRPr lang="ko-KR" altLang="en-US" sz="12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96959682"/>
                  </a:ext>
                </a:extLst>
              </a:tr>
            </a:tbl>
          </a:graphicData>
        </a:graphic>
      </p:graphicFrame>
      <p:sp>
        <p:nvSpPr>
          <p:cNvPr id="8" name="직사각형 7">
            <a:extLst>
              <a:ext uri="{FF2B5EF4-FFF2-40B4-BE49-F238E27FC236}">
                <a16:creationId xmlns:a16="http://schemas.microsoft.com/office/drawing/2014/main" id="{0D996A12-7E09-46A7-86CB-1CCB1C22A5D1}"/>
              </a:ext>
            </a:extLst>
          </p:cNvPr>
          <p:cNvSpPr/>
          <p:nvPr/>
        </p:nvSpPr>
        <p:spPr>
          <a:xfrm>
            <a:off x="9245568" y="2811394"/>
            <a:ext cx="1723550" cy="193899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120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ㅂ</a:t>
            </a:r>
            <a:endParaRPr lang="ko-KR" altLang="en-US" sz="12000" b="1" cap="none" spc="0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00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  <p:graphicFrame>
        <p:nvGraphicFramePr>
          <p:cNvPr id="9" name="표 8">
            <a:extLst>
              <a:ext uri="{FF2B5EF4-FFF2-40B4-BE49-F238E27FC236}">
                <a16:creationId xmlns:a16="http://schemas.microsoft.com/office/drawing/2014/main" id="{7C4D402C-0597-4974-B0AB-D62AF1D8E22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31990587"/>
              </p:ext>
            </p:extLst>
          </p:nvPr>
        </p:nvGraphicFramePr>
        <p:xfrm>
          <a:off x="1151575" y="2903301"/>
          <a:ext cx="1876097" cy="1920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76097">
                  <a:extLst>
                    <a:ext uri="{9D8B030D-6E8A-4147-A177-3AD203B41FA5}">
                      <a16:colId xmlns:a16="http://schemas.microsoft.com/office/drawing/2014/main" val="2776236087"/>
                    </a:ext>
                  </a:extLst>
                </a:gridCol>
              </a:tblGrid>
              <a:tr h="1810175">
                <a:tc>
                  <a:txBody>
                    <a:bodyPr/>
                    <a:lstStyle/>
                    <a:p>
                      <a:pPr latinLnBrk="1"/>
                      <a:endParaRPr lang="ko-KR" altLang="en-US" sz="12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96959682"/>
                  </a:ext>
                </a:extLst>
              </a:tr>
            </a:tbl>
          </a:graphicData>
        </a:graphic>
      </p:graphicFrame>
      <p:sp>
        <p:nvSpPr>
          <p:cNvPr id="10" name="직사각형 9">
            <a:extLst>
              <a:ext uri="{FF2B5EF4-FFF2-40B4-BE49-F238E27FC236}">
                <a16:creationId xmlns:a16="http://schemas.microsoft.com/office/drawing/2014/main" id="{E62EC011-FDA9-41DF-9FBF-1E4FE737A858}"/>
              </a:ext>
            </a:extLst>
          </p:cNvPr>
          <p:cNvSpPr/>
          <p:nvPr/>
        </p:nvSpPr>
        <p:spPr>
          <a:xfrm rot="16200000">
            <a:off x="1156997" y="2919115"/>
            <a:ext cx="1723550" cy="193899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12000" b="1" cap="none" spc="0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ㅂ</a:t>
            </a:r>
            <a:endParaRPr lang="ko-KR" altLang="en-US" sz="12000" b="1" cap="none" spc="0" dirty="0">
              <a:ln w="10160">
                <a:solidFill>
                  <a:schemeClr val="accent5"/>
                </a:solidFill>
                <a:prstDash val="solid"/>
              </a:ln>
              <a:solidFill>
                <a:srgbClr val="FF0000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  <p:graphicFrame>
        <p:nvGraphicFramePr>
          <p:cNvPr id="11" name="표 8">
            <a:extLst>
              <a:ext uri="{FF2B5EF4-FFF2-40B4-BE49-F238E27FC236}">
                <a16:creationId xmlns:a16="http://schemas.microsoft.com/office/drawing/2014/main" id="{2AC7D18D-9696-4D1C-B90D-C87085C796A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43353105"/>
              </p:ext>
            </p:extLst>
          </p:nvPr>
        </p:nvGraphicFramePr>
        <p:xfrm>
          <a:off x="3829302" y="2842763"/>
          <a:ext cx="1876097" cy="1920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76097">
                  <a:extLst>
                    <a:ext uri="{9D8B030D-6E8A-4147-A177-3AD203B41FA5}">
                      <a16:colId xmlns:a16="http://schemas.microsoft.com/office/drawing/2014/main" val="2776236087"/>
                    </a:ext>
                  </a:extLst>
                </a:gridCol>
              </a:tblGrid>
              <a:tr h="1810175">
                <a:tc>
                  <a:txBody>
                    <a:bodyPr/>
                    <a:lstStyle/>
                    <a:p>
                      <a:pPr latinLnBrk="1"/>
                      <a:endParaRPr lang="ko-KR" altLang="en-US" sz="12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96959682"/>
                  </a:ext>
                </a:extLst>
              </a:tr>
            </a:tbl>
          </a:graphicData>
        </a:graphic>
      </p:graphicFrame>
      <p:sp>
        <p:nvSpPr>
          <p:cNvPr id="12" name="직사각형 11">
            <a:extLst>
              <a:ext uri="{FF2B5EF4-FFF2-40B4-BE49-F238E27FC236}">
                <a16:creationId xmlns:a16="http://schemas.microsoft.com/office/drawing/2014/main" id="{1FF04D8D-486C-4D93-9B3C-73A8F6E35FBD}"/>
              </a:ext>
            </a:extLst>
          </p:cNvPr>
          <p:cNvSpPr/>
          <p:nvPr/>
        </p:nvSpPr>
        <p:spPr>
          <a:xfrm flipV="1">
            <a:off x="3868706" y="2919115"/>
            <a:ext cx="1723549" cy="193899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12000" b="1" cap="none" spc="0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99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ㅂ</a:t>
            </a:r>
            <a:endParaRPr lang="ko-KR" altLang="en-US" sz="12000" b="1" cap="none" spc="0" dirty="0">
              <a:ln w="10160">
                <a:solidFill>
                  <a:schemeClr val="accent5"/>
                </a:solidFill>
                <a:prstDash val="solid"/>
              </a:ln>
              <a:solidFill>
                <a:srgbClr val="FF9900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3046934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33" presetID="6" presetClass="emp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4" dur="5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8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8" grpId="1"/>
      <p:bldP spid="8" grpId="2"/>
      <p:bldP spid="10" grpId="0"/>
      <p:bldP spid="1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157;p21">
            <a:extLst>
              <a:ext uri="{FF2B5EF4-FFF2-40B4-BE49-F238E27FC236}">
                <a16:creationId xmlns:a16="http://schemas.microsoft.com/office/drawing/2014/main" id="{DC6C4B82-BB55-4C01-8E73-6CA1086D99E9}"/>
              </a:ext>
            </a:extLst>
          </p:cNvPr>
          <p:cNvSpPr txBox="1"/>
          <p:nvPr/>
        </p:nvSpPr>
        <p:spPr>
          <a:xfrm>
            <a:off x="0" y="0"/>
            <a:ext cx="9712631" cy="533239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dirty="0">
                <a:solidFill>
                  <a:schemeClr val="dk1"/>
                </a:solidFill>
              </a:rPr>
              <a:t> [ 6 주차 </a:t>
            </a:r>
            <a:r>
              <a:rPr lang="ko-KR" altLang="en-US" sz="2400" dirty="0">
                <a:solidFill>
                  <a:schemeClr val="dk1"/>
                </a:solidFill>
              </a:rPr>
              <a:t>수업지도 및 목표</a:t>
            </a:r>
            <a:r>
              <a:rPr lang="en" sz="2400" dirty="0">
                <a:solidFill>
                  <a:schemeClr val="dk1"/>
                </a:solidFill>
              </a:rPr>
              <a:t> ]</a:t>
            </a:r>
            <a:endParaRPr sz="2400" dirty="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6400" dirty="0">
                <a:solidFill>
                  <a:schemeClr val="dk1"/>
                </a:solidFill>
              </a:rPr>
              <a:t>               </a:t>
            </a:r>
            <a:endParaRPr sz="2400" dirty="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solidFill>
                <a:schemeClr val="dk1"/>
              </a:solidFill>
            </a:endParaRPr>
          </a:p>
          <a:p>
            <a:pPr marL="6096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dirty="0">
                <a:solidFill>
                  <a:schemeClr val="dk1"/>
                </a:solidFill>
              </a:rPr>
              <a:t>  </a:t>
            </a:r>
            <a:endParaRPr sz="2400" dirty="0">
              <a:solidFill>
                <a:schemeClr val="dk1"/>
              </a:solidFill>
            </a:endParaRPr>
          </a:p>
          <a:p>
            <a:pPr marL="6096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dirty="0">
                <a:solidFill>
                  <a:schemeClr val="dk1"/>
                </a:solidFill>
              </a:rPr>
              <a:t>     </a:t>
            </a:r>
            <a:endParaRPr sz="2400" dirty="0">
              <a:solidFill>
                <a:schemeClr val="dk1"/>
              </a:solidFill>
            </a:endParaRPr>
          </a:p>
          <a:p>
            <a:pPr marL="6096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ko-KR" sz="2400" dirty="0">
                <a:solidFill>
                  <a:schemeClr val="dk1"/>
                </a:solidFill>
              </a:rPr>
              <a:t> </a:t>
            </a:r>
            <a:endParaRPr sz="2400" dirty="0">
              <a:solidFill>
                <a:schemeClr val="dk1"/>
              </a:solidFill>
            </a:endParaRPr>
          </a:p>
        </p:txBody>
      </p:sp>
      <p:sp>
        <p:nvSpPr>
          <p:cNvPr id="5" name="Google Shape;158;p21">
            <a:extLst>
              <a:ext uri="{FF2B5EF4-FFF2-40B4-BE49-F238E27FC236}">
                <a16:creationId xmlns:a16="http://schemas.microsoft.com/office/drawing/2014/main" id="{4B05C729-6450-406D-97F2-5BADCEDC36DA}"/>
              </a:ext>
            </a:extLst>
          </p:cNvPr>
          <p:cNvSpPr txBox="1"/>
          <p:nvPr/>
        </p:nvSpPr>
        <p:spPr>
          <a:xfrm>
            <a:off x="0" y="6182943"/>
            <a:ext cx="12192000" cy="67500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C78C5008-2A67-4E82-95EB-7990D7427B47}"/>
              </a:ext>
            </a:extLst>
          </p:cNvPr>
          <p:cNvSpPr/>
          <p:nvPr/>
        </p:nvSpPr>
        <p:spPr>
          <a:xfrm>
            <a:off x="352373" y="684883"/>
            <a:ext cx="11487254" cy="548823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457200" lvl="0" indent="-45720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C27BA0"/>
              </a:buClr>
              <a:buSzPts val="6400"/>
              <a:buFont typeface="Arial" panose="020B0604020202020204" pitchFamily="34" charset="0"/>
              <a:buChar char="•"/>
            </a:pPr>
            <a:r>
              <a:rPr lang="ko-KR" altLang="en-US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지난 시간에 배운</a:t>
            </a:r>
            <a:r>
              <a:rPr lang="en-US" altLang="ko-KR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’</a:t>
            </a:r>
            <a:r>
              <a:rPr lang="ko-KR" altLang="en-US" sz="2000" dirty="0" err="1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ㅁ</a:t>
            </a:r>
            <a:r>
              <a:rPr lang="en-US" altLang="ko-KR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,</a:t>
            </a:r>
            <a:r>
              <a:rPr lang="ko-KR" altLang="en-US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마</a:t>
            </a:r>
            <a:r>
              <a:rPr lang="en-US" altLang="ko-KR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’ </a:t>
            </a:r>
            <a:r>
              <a:rPr lang="ko-KR" altLang="en-US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낱말을 복습해 봅니다</a:t>
            </a:r>
            <a:r>
              <a:rPr lang="en-US" altLang="ko-KR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.</a:t>
            </a:r>
          </a:p>
          <a:p>
            <a:pPr marL="457200" lvl="0" indent="-45720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C27BA0"/>
              </a:buClr>
              <a:buSzPts val="6400"/>
              <a:buFont typeface="Arial" panose="020B0604020202020204" pitchFamily="34" charset="0"/>
              <a:buChar char="•"/>
            </a:pPr>
            <a:r>
              <a:rPr lang="ko-KR" altLang="en-US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인사노래와 한글 자</a:t>
            </a:r>
            <a:r>
              <a:rPr lang="en-US" altLang="ko-KR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,</a:t>
            </a:r>
            <a:r>
              <a:rPr lang="ko-KR" altLang="en-US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모음 노래는 수업 흐름에 따라 선택하여 사용하세요</a:t>
            </a:r>
            <a:r>
              <a:rPr lang="en-US" altLang="ko-KR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.</a:t>
            </a:r>
          </a:p>
          <a:p>
            <a:pPr marL="457200" lvl="0" indent="-457200">
              <a:lnSpc>
                <a:spcPct val="150000"/>
              </a:lnSpc>
              <a:buClr>
                <a:srgbClr val="C27BA0"/>
              </a:buClr>
              <a:buSzPts val="6400"/>
              <a:buFont typeface="Arial" panose="020B0604020202020204" pitchFamily="34" charset="0"/>
              <a:buChar char="•"/>
            </a:pPr>
            <a:r>
              <a:rPr lang="en-US" altLang="ko-KR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‘</a:t>
            </a:r>
            <a:r>
              <a:rPr lang="ko-KR" altLang="en-US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ㅂ</a:t>
            </a:r>
            <a:r>
              <a:rPr lang="en-US" altLang="ko-KR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,</a:t>
            </a:r>
            <a:r>
              <a:rPr lang="ko-KR" altLang="en-US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과 바</a:t>
            </a:r>
            <a:r>
              <a:rPr lang="en-US" altLang="ko-KR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’</a:t>
            </a:r>
            <a:r>
              <a:rPr lang="ko-KR" altLang="en-US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 를 배우며 해당하는 통글자 낱말을 배웁니다</a:t>
            </a:r>
            <a:r>
              <a:rPr lang="en-US" altLang="ko-KR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.</a:t>
            </a:r>
          </a:p>
          <a:p>
            <a:pPr>
              <a:lnSpc>
                <a:spcPct val="150000"/>
              </a:lnSpc>
              <a:buClr>
                <a:srgbClr val="C27BA0"/>
              </a:buClr>
              <a:buSzPts val="6400"/>
            </a:pPr>
            <a:r>
              <a:rPr lang="en-US" altLang="ko-KR" sz="18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        ( ZOOM </a:t>
            </a:r>
            <a:r>
              <a:rPr lang="ko-KR" altLang="en-US" sz="18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수업 시</a:t>
            </a:r>
            <a:r>
              <a:rPr lang="en-US" altLang="ko-KR" sz="18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, </a:t>
            </a:r>
            <a:r>
              <a:rPr lang="ko-KR" altLang="en-US" sz="18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스크린 공유 후 아이들이 직접 글자를 화면에 써 보게 하면 좋습니다</a:t>
            </a:r>
            <a:r>
              <a:rPr lang="en-US" altLang="ko-KR" sz="18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.)</a:t>
            </a:r>
          </a:p>
          <a:p>
            <a:pPr marL="457200" lvl="0" indent="-457200">
              <a:lnSpc>
                <a:spcPct val="150000"/>
              </a:lnSpc>
              <a:buClr>
                <a:srgbClr val="C27BA0"/>
              </a:buClr>
              <a:buSzPts val="6400"/>
              <a:buFont typeface="Arial" panose="020B0604020202020204" pitchFamily="34" charset="0"/>
              <a:buChar char="•"/>
            </a:pPr>
            <a:r>
              <a:rPr lang="ko-KR" altLang="en-US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 </a:t>
            </a:r>
            <a:r>
              <a:rPr lang="ko-KR" altLang="en-US" sz="2000" dirty="0" err="1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ㅂ</a:t>
            </a:r>
            <a:r>
              <a:rPr lang="ko-KR" altLang="en-US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 연계동화책  </a:t>
            </a:r>
            <a:r>
              <a:rPr lang="en-US" altLang="ko-KR" sz="2000" u="sng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‘</a:t>
            </a:r>
            <a:r>
              <a:rPr lang="ko-KR" altLang="en-US" sz="2000" u="sng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벌거벗은 임금님</a:t>
            </a:r>
            <a:r>
              <a:rPr lang="en-US" altLang="ko-KR" sz="2000" u="sng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’</a:t>
            </a:r>
            <a:r>
              <a:rPr lang="ko-KR" altLang="en-US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를 함께 보고</a:t>
            </a:r>
            <a:r>
              <a:rPr lang="en-US" altLang="ko-KR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(</a:t>
            </a:r>
            <a:r>
              <a:rPr lang="ko-KR" altLang="en-US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읽고</a:t>
            </a:r>
            <a:r>
              <a:rPr lang="en-US" altLang="ko-KR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) </a:t>
            </a:r>
            <a:r>
              <a:rPr lang="ko-KR" altLang="en-US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줄거리나 인상깊은 부분 혹은 배울 점을 함께 나누어 봅니다</a:t>
            </a:r>
            <a:r>
              <a:rPr lang="en-US" altLang="ko-KR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. </a:t>
            </a:r>
          </a:p>
          <a:p>
            <a:pPr lvl="0">
              <a:lnSpc>
                <a:spcPct val="150000"/>
              </a:lnSpc>
              <a:buClr>
                <a:srgbClr val="C27BA0"/>
              </a:buClr>
              <a:buSzPts val="6400"/>
            </a:pPr>
            <a:r>
              <a:rPr lang="en-US" altLang="ko-KR" sz="18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        - </a:t>
            </a:r>
            <a:r>
              <a:rPr lang="ko-KR" altLang="en-US" sz="18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실물 동화책을 사용하거나</a:t>
            </a:r>
            <a:r>
              <a:rPr lang="en-US" altLang="ko-KR" sz="18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, </a:t>
            </a:r>
            <a:r>
              <a:rPr lang="ko-KR" altLang="en-US" sz="18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동영상 링크를 이용합니다</a:t>
            </a:r>
            <a:r>
              <a:rPr lang="en-US" altLang="ko-KR" sz="18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.</a:t>
            </a:r>
          </a:p>
          <a:p>
            <a:pPr lvl="0" rtl="0">
              <a:spcBef>
                <a:spcPts val="0"/>
              </a:spcBef>
              <a:spcAft>
                <a:spcPts val="0"/>
              </a:spcAft>
              <a:buClr>
                <a:srgbClr val="C27BA0"/>
              </a:buClr>
              <a:buSzPts val="6400"/>
            </a:pPr>
            <a:r>
              <a:rPr lang="en-US" altLang="ko-KR" sz="18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        - </a:t>
            </a:r>
            <a:r>
              <a:rPr lang="ko-KR" altLang="en-US" sz="18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그림으로 쓰는 독서일지를 이용하면 효과적입니다</a:t>
            </a:r>
            <a:r>
              <a:rPr lang="en-US" altLang="ko-KR" sz="18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. – </a:t>
            </a:r>
            <a:r>
              <a:rPr lang="ko-KR" altLang="en-US" sz="18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숙제 </a:t>
            </a:r>
            <a:r>
              <a:rPr lang="en-US" altLang="ko-KR" sz="18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*</a:t>
            </a:r>
          </a:p>
          <a:p>
            <a:pPr lvl="0" rtl="0">
              <a:spcBef>
                <a:spcPts val="0"/>
              </a:spcBef>
              <a:spcAft>
                <a:spcPts val="0"/>
              </a:spcAft>
              <a:buClr>
                <a:srgbClr val="C27BA0"/>
              </a:buClr>
              <a:buSzPts val="6400"/>
            </a:pPr>
            <a:endParaRPr lang="en-US" altLang="ko-KR" sz="1800" dirty="0">
              <a:ln w="0"/>
              <a:gradFill>
                <a:gsLst>
                  <a:gs pos="21000">
                    <a:srgbClr val="53575C"/>
                  </a:gs>
                  <a:gs pos="88000">
                    <a:srgbClr val="C5C7CA"/>
                  </a:gs>
                </a:gsLst>
                <a:lin ang="5400000"/>
              </a:gradFill>
            </a:endParaRPr>
          </a:p>
          <a:p>
            <a:pPr marL="457200" lvl="0" indent="-457200" rtl="0">
              <a:spcBef>
                <a:spcPts val="0"/>
              </a:spcBef>
              <a:spcAft>
                <a:spcPts val="0"/>
              </a:spcAft>
              <a:buClr>
                <a:srgbClr val="C27BA0"/>
              </a:buClr>
              <a:buSzPts val="6400"/>
              <a:buFont typeface="Arial" panose="020B0604020202020204" pitchFamily="34" charset="0"/>
              <a:buChar char="•"/>
            </a:pPr>
            <a:r>
              <a:rPr lang="ko-KR" altLang="en-US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오늘 배우는 글자 부엉이가 포함된 </a:t>
            </a:r>
            <a:r>
              <a:rPr lang="en-US" altLang="ko-KR" sz="2000" u="sng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‘</a:t>
            </a:r>
            <a:r>
              <a:rPr lang="ko-KR" altLang="en-US" sz="2000" u="sng" dirty="0" err="1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겨울밤</a:t>
            </a:r>
            <a:r>
              <a:rPr lang="en-US" altLang="ko-KR" sz="2000" u="sng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’</a:t>
            </a:r>
            <a:r>
              <a:rPr lang="ko-KR" altLang="en-US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 동요를 들으며 글자 생김새에 익숙해 지도록 합니다</a:t>
            </a:r>
            <a:r>
              <a:rPr lang="en-US" altLang="ko-KR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. </a:t>
            </a:r>
          </a:p>
          <a:p>
            <a:pPr marL="457200" lvl="0" indent="-45720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C27BA0"/>
              </a:buClr>
              <a:buSzPts val="6400"/>
              <a:buFont typeface="Arial" panose="020B0604020202020204" pitchFamily="34" charset="0"/>
              <a:buChar char="•"/>
            </a:pPr>
            <a:r>
              <a:rPr lang="ko-KR" altLang="en-US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특별활동 </a:t>
            </a:r>
            <a:r>
              <a:rPr lang="en-US" altLang="ko-KR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: </a:t>
            </a:r>
            <a:r>
              <a:rPr lang="ko-KR" altLang="en-US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비누방울 </a:t>
            </a:r>
            <a:r>
              <a:rPr lang="ko-KR" altLang="en-US" sz="2000" dirty="0" err="1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그림그리기</a:t>
            </a:r>
            <a:r>
              <a:rPr lang="ko-KR" altLang="en-US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 와 태극기 바람개비 만들기 중 선택 </a:t>
            </a:r>
            <a:r>
              <a:rPr lang="en-US" altLang="ko-KR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(</a:t>
            </a:r>
            <a:r>
              <a:rPr lang="ko-KR" altLang="en-US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상황에 따라 가정학습</a:t>
            </a:r>
            <a:r>
              <a:rPr lang="en-US" altLang="ko-KR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)</a:t>
            </a:r>
          </a:p>
          <a:p>
            <a:pPr marL="457200" lvl="0" indent="-457200">
              <a:lnSpc>
                <a:spcPct val="150000"/>
              </a:lnSpc>
              <a:buClr>
                <a:srgbClr val="C27BA0"/>
              </a:buClr>
              <a:buSzPts val="6400"/>
              <a:buFont typeface="Arial" panose="020B0604020202020204" pitchFamily="34" charset="0"/>
              <a:buChar char="•"/>
            </a:pPr>
            <a:r>
              <a:rPr lang="ko-KR" altLang="en-US" sz="1800" b="1" dirty="0">
                <a:ln w="0"/>
                <a:solidFill>
                  <a:schemeClr val="accent6"/>
                </a:solidFill>
              </a:rPr>
              <a:t>슬라이드 하단에 교사의 수업을 돕기 위한 </a:t>
            </a:r>
            <a:r>
              <a:rPr lang="en-US" altLang="ko-KR" sz="1800" b="1" dirty="0">
                <a:ln w="0"/>
                <a:solidFill>
                  <a:schemeClr val="accent6"/>
                </a:solidFill>
              </a:rPr>
              <a:t>‘</a:t>
            </a:r>
            <a:r>
              <a:rPr lang="ko-KR" altLang="en-US" sz="1800" b="1" dirty="0">
                <a:ln w="0"/>
                <a:solidFill>
                  <a:schemeClr val="accent6"/>
                </a:solidFill>
              </a:rPr>
              <a:t>자료 사용지침</a:t>
            </a:r>
            <a:r>
              <a:rPr lang="en-US" altLang="ko-KR" sz="1800" b="1" dirty="0">
                <a:ln w="0"/>
                <a:solidFill>
                  <a:schemeClr val="accent6"/>
                </a:solidFill>
              </a:rPr>
              <a:t>’</a:t>
            </a:r>
            <a:r>
              <a:rPr lang="ko-KR" altLang="en-US" sz="1800" b="1" dirty="0">
                <a:ln w="0"/>
                <a:solidFill>
                  <a:schemeClr val="accent6"/>
                </a:solidFill>
              </a:rPr>
              <a:t> 노트가 첨부된 페이지가 있습니다</a:t>
            </a:r>
            <a:r>
              <a:rPr lang="en-US" altLang="ko-KR" sz="1800" b="1" dirty="0">
                <a:ln w="0"/>
                <a:solidFill>
                  <a:schemeClr val="accent6"/>
                </a:solidFill>
              </a:rPr>
              <a:t>.</a:t>
            </a:r>
          </a:p>
          <a:p>
            <a:pPr lvl="0">
              <a:lnSpc>
                <a:spcPct val="150000"/>
              </a:lnSpc>
              <a:buClr>
                <a:srgbClr val="C27BA0"/>
              </a:buClr>
              <a:buSzPts val="6400"/>
            </a:pPr>
            <a:r>
              <a:rPr lang="en-US" altLang="ko-KR" sz="1800" b="1" dirty="0">
                <a:ln w="0"/>
                <a:solidFill>
                  <a:schemeClr val="accent6"/>
                </a:solidFill>
              </a:rPr>
              <a:t>       </a:t>
            </a:r>
            <a:r>
              <a:rPr lang="ko-KR" altLang="en-US" sz="1800" b="1" dirty="0">
                <a:ln w="0"/>
                <a:solidFill>
                  <a:schemeClr val="accent6"/>
                </a:solidFill>
              </a:rPr>
              <a:t>필요에 따라 참고하여 사용하세요</a:t>
            </a:r>
            <a:r>
              <a:rPr lang="en-US" altLang="ko-KR" sz="1800" b="1" dirty="0">
                <a:ln w="0"/>
                <a:solidFill>
                  <a:schemeClr val="accent6"/>
                </a:solidFill>
              </a:rPr>
              <a:t>. </a:t>
            </a:r>
            <a:r>
              <a:rPr lang="ko-KR" altLang="en-US" sz="1800" b="1" dirty="0">
                <a:ln w="0"/>
                <a:solidFill>
                  <a:schemeClr val="accent6"/>
                </a:solidFill>
              </a:rPr>
              <a:t> </a:t>
            </a:r>
            <a:endParaRPr lang="en-US" altLang="ko-KR" sz="1800" dirty="0">
              <a:ln w="0"/>
              <a:gradFill>
                <a:gsLst>
                  <a:gs pos="21000">
                    <a:srgbClr val="53575C"/>
                  </a:gs>
                  <a:gs pos="88000">
                    <a:srgbClr val="C5C7CA"/>
                  </a:gs>
                </a:gsLst>
                <a:lin ang="5400000"/>
              </a:gradFill>
            </a:endParaRPr>
          </a:p>
        </p:txBody>
      </p:sp>
    </p:spTree>
    <p:extLst>
      <p:ext uri="{BB962C8B-B14F-4D97-AF65-F5344CB8AC3E}">
        <p14:creationId xmlns:p14="http://schemas.microsoft.com/office/powerpoint/2010/main" val="176439847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01;p15">
            <a:extLst>
              <a:ext uri="{FF2B5EF4-FFF2-40B4-BE49-F238E27FC236}">
                <a16:creationId xmlns:a16="http://schemas.microsoft.com/office/drawing/2014/main" id="{BE26023F-D5AD-4864-8541-BB1B249266BE}"/>
              </a:ext>
            </a:extLst>
          </p:cNvPr>
          <p:cNvSpPr txBox="1"/>
          <p:nvPr/>
        </p:nvSpPr>
        <p:spPr>
          <a:xfrm>
            <a:off x="100165" y="0"/>
            <a:ext cx="12022666" cy="829939"/>
          </a:xfrm>
          <a:prstGeom prst="rect">
            <a:avLst/>
          </a:prstGeom>
          <a:solidFill>
            <a:srgbClr val="DAE3F3"/>
          </a:solidFill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lvl="0" algn="ctr"/>
            <a:r>
              <a:rPr lang="ko-KR" altLang="en-US" sz="4000" dirty="0"/>
              <a:t>연결</a:t>
            </a:r>
            <a:r>
              <a:rPr lang="ko-KR" altLang="en-US" sz="4000" dirty="0">
                <a:solidFill>
                  <a:schemeClr val="tx1"/>
                </a:solidFill>
              </a:rPr>
              <a:t>해 보세요</a:t>
            </a:r>
            <a:endParaRPr sz="4000" dirty="0">
              <a:solidFill>
                <a:schemeClr val="tx1"/>
              </a:solidFill>
            </a:endParaRPr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C9A80AA7-51EB-4AE2-A955-D93DC7E97E2D}"/>
              </a:ext>
            </a:extLst>
          </p:cNvPr>
          <p:cNvSpPr/>
          <p:nvPr/>
        </p:nvSpPr>
        <p:spPr>
          <a:xfrm>
            <a:off x="302478" y="1208264"/>
            <a:ext cx="7876856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342900" indent="-342900">
              <a:buFont typeface="Wingdings" panose="05000000000000000000" pitchFamily="2" charset="2"/>
              <a:buChar char="u"/>
            </a:pPr>
            <a:r>
              <a:rPr lang="ko-KR" altLang="en-US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그림과 글자가 서로 맞는 것을 찾아 연결해 보세요</a:t>
            </a:r>
            <a:r>
              <a:rPr lang="en-US" altLang="ko-KR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,.</a:t>
            </a:r>
          </a:p>
        </p:txBody>
      </p:sp>
      <p:sp>
        <p:nvSpPr>
          <p:cNvPr id="4" name="Google Shape;163;p22">
            <a:extLst>
              <a:ext uri="{FF2B5EF4-FFF2-40B4-BE49-F238E27FC236}">
                <a16:creationId xmlns:a16="http://schemas.microsoft.com/office/drawing/2014/main" id="{ACF4AC81-2116-48A2-91C8-846C92CEDAB4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" name="순서도: 연결자 8">
            <a:extLst>
              <a:ext uri="{FF2B5EF4-FFF2-40B4-BE49-F238E27FC236}">
                <a16:creationId xmlns:a16="http://schemas.microsoft.com/office/drawing/2014/main" id="{AB125BE3-0E1F-4B7A-846F-D3EC9310A87C}"/>
              </a:ext>
            </a:extLst>
          </p:cNvPr>
          <p:cNvSpPr/>
          <p:nvPr/>
        </p:nvSpPr>
        <p:spPr>
          <a:xfrm>
            <a:off x="3044835" y="2637694"/>
            <a:ext cx="123987" cy="118814"/>
          </a:xfrm>
          <a:prstGeom prst="flowChartConnector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87D1C2F-8782-4EBC-B984-7B135CEA2A68}"/>
              </a:ext>
            </a:extLst>
          </p:cNvPr>
          <p:cNvSpPr txBox="1"/>
          <p:nvPr/>
        </p:nvSpPr>
        <p:spPr>
          <a:xfrm>
            <a:off x="3288900" y="3543049"/>
            <a:ext cx="61950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ko-KR" altLang="en-US" sz="2000" dirty="0"/>
          </a:p>
        </p:txBody>
      </p:sp>
      <p:sp>
        <p:nvSpPr>
          <p:cNvPr id="14" name="순서도: 연결자 13">
            <a:extLst>
              <a:ext uri="{FF2B5EF4-FFF2-40B4-BE49-F238E27FC236}">
                <a16:creationId xmlns:a16="http://schemas.microsoft.com/office/drawing/2014/main" id="{3B23AF81-4CC8-4BC9-B46D-471EA68DA591}"/>
              </a:ext>
            </a:extLst>
          </p:cNvPr>
          <p:cNvSpPr/>
          <p:nvPr/>
        </p:nvSpPr>
        <p:spPr>
          <a:xfrm>
            <a:off x="3044835" y="3937765"/>
            <a:ext cx="123987" cy="118814"/>
          </a:xfrm>
          <a:prstGeom prst="flowChartConnector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C742DAF-83D6-4ADB-8E3F-0823065C3A91}"/>
              </a:ext>
            </a:extLst>
          </p:cNvPr>
          <p:cNvSpPr txBox="1"/>
          <p:nvPr/>
        </p:nvSpPr>
        <p:spPr>
          <a:xfrm>
            <a:off x="3288900" y="4925680"/>
            <a:ext cx="61950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ko-KR" altLang="en-US" sz="2000" dirty="0"/>
          </a:p>
        </p:txBody>
      </p:sp>
      <p:sp>
        <p:nvSpPr>
          <p:cNvPr id="19" name="순서도: 연결자 18">
            <a:extLst>
              <a:ext uri="{FF2B5EF4-FFF2-40B4-BE49-F238E27FC236}">
                <a16:creationId xmlns:a16="http://schemas.microsoft.com/office/drawing/2014/main" id="{A0DAACB7-274C-4C04-BAB9-9A1976356945}"/>
              </a:ext>
            </a:extLst>
          </p:cNvPr>
          <p:cNvSpPr/>
          <p:nvPr/>
        </p:nvSpPr>
        <p:spPr>
          <a:xfrm>
            <a:off x="3044835" y="5320396"/>
            <a:ext cx="123987" cy="118814"/>
          </a:xfrm>
          <a:prstGeom prst="flowChartConnector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aphicFrame>
        <p:nvGraphicFramePr>
          <p:cNvPr id="20" name="표 8">
            <a:extLst>
              <a:ext uri="{FF2B5EF4-FFF2-40B4-BE49-F238E27FC236}">
                <a16:creationId xmlns:a16="http://schemas.microsoft.com/office/drawing/2014/main" id="{C273D152-430A-4FB2-83FF-CC8A51317E5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69789872"/>
              </p:ext>
            </p:extLst>
          </p:nvPr>
        </p:nvGraphicFramePr>
        <p:xfrm>
          <a:off x="9217588" y="3646652"/>
          <a:ext cx="2062929" cy="701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62929">
                  <a:extLst>
                    <a:ext uri="{9D8B030D-6E8A-4147-A177-3AD203B41FA5}">
                      <a16:colId xmlns:a16="http://schemas.microsoft.com/office/drawing/2014/main" val="2776236087"/>
                    </a:ext>
                  </a:extLst>
                </a:gridCol>
              </a:tblGrid>
              <a:tr h="62874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4000" b="0" dirty="0">
                          <a:solidFill>
                            <a:schemeClr val="tx1"/>
                          </a:solidFill>
                        </a:rPr>
                        <a:t>바다</a:t>
                      </a:r>
                      <a:r>
                        <a:rPr lang="ko-KR" altLang="en-US" sz="4000" dirty="0">
                          <a:solidFill>
                            <a:schemeClr val="tx1"/>
                          </a:solidFill>
                        </a:rPr>
                        <a:t>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96959682"/>
                  </a:ext>
                </a:extLst>
              </a:tr>
            </a:tbl>
          </a:graphicData>
        </a:graphic>
      </p:graphicFrame>
      <p:sp>
        <p:nvSpPr>
          <p:cNvPr id="23" name="순서도: 연결자 22">
            <a:extLst>
              <a:ext uri="{FF2B5EF4-FFF2-40B4-BE49-F238E27FC236}">
                <a16:creationId xmlns:a16="http://schemas.microsoft.com/office/drawing/2014/main" id="{4976258E-BBC8-43F0-B69C-811CEF451991}"/>
              </a:ext>
            </a:extLst>
          </p:cNvPr>
          <p:cNvSpPr/>
          <p:nvPr/>
        </p:nvSpPr>
        <p:spPr>
          <a:xfrm>
            <a:off x="8775226" y="2637694"/>
            <a:ext cx="123987" cy="118814"/>
          </a:xfrm>
          <a:prstGeom prst="flowChartConnector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4" name="순서도: 연결자 23">
            <a:extLst>
              <a:ext uri="{FF2B5EF4-FFF2-40B4-BE49-F238E27FC236}">
                <a16:creationId xmlns:a16="http://schemas.microsoft.com/office/drawing/2014/main" id="{54B6B1A8-9C3E-4A30-8D10-531DB06599AE}"/>
              </a:ext>
            </a:extLst>
          </p:cNvPr>
          <p:cNvSpPr/>
          <p:nvPr/>
        </p:nvSpPr>
        <p:spPr>
          <a:xfrm>
            <a:off x="8775226" y="3937765"/>
            <a:ext cx="123987" cy="118814"/>
          </a:xfrm>
          <a:prstGeom prst="flowChartConnector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5" name="순서도: 연결자 24">
            <a:extLst>
              <a:ext uri="{FF2B5EF4-FFF2-40B4-BE49-F238E27FC236}">
                <a16:creationId xmlns:a16="http://schemas.microsoft.com/office/drawing/2014/main" id="{232BAC9A-2DF9-49FE-8B13-ECD46771466F}"/>
              </a:ext>
            </a:extLst>
          </p:cNvPr>
          <p:cNvSpPr/>
          <p:nvPr/>
        </p:nvSpPr>
        <p:spPr>
          <a:xfrm>
            <a:off x="8775226" y="5320396"/>
            <a:ext cx="123987" cy="118814"/>
          </a:xfrm>
          <a:prstGeom prst="flowChartConnector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26" name="직선 연결선 25">
            <a:extLst>
              <a:ext uri="{FF2B5EF4-FFF2-40B4-BE49-F238E27FC236}">
                <a16:creationId xmlns:a16="http://schemas.microsoft.com/office/drawing/2014/main" id="{2792B97E-949C-4E35-9061-047C72C9CB79}"/>
              </a:ext>
            </a:extLst>
          </p:cNvPr>
          <p:cNvCxnSpPr>
            <a:cxnSpLocks/>
          </p:cNvCxnSpPr>
          <p:nvPr/>
        </p:nvCxnSpPr>
        <p:spPr>
          <a:xfrm>
            <a:off x="3137825" y="5379802"/>
            <a:ext cx="5668398" cy="18127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37" name="표 8">
            <a:extLst>
              <a:ext uri="{FF2B5EF4-FFF2-40B4-BE49-F238E27FC236}">
                <a16:creationId xmlns:a16="http://schemas.microsoft.com/office/drawing/2014/main" id="{9BA2D158-CB09-4223-92A6-2E9A71C63A0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32390564"/>
              </p:ext>
            </p:extLst>
          </p:nvPr>
        </p:nvGraphicFramePr>
        <p:xfrm>
          <a:off x="9217587" y="2426459"/>
          <a:ext cx="2062929" cy="701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62929">
                  <a:extLst>
                    <a:ext uri="{9D8B030D-6E8A-4147-A177-3AD203B41FA5}">
                      <a16:colId xmlns:a16="http://schemas.microsoft.com/office/drawing/2014/main" val="2776236087"/>
                    </a:ext>
                  </a:extLst>
                </a:gridCol>
              </a:tblGrid>
              <a:tr h="62874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4000" b="0" dirty="0">
                          <a:solidFill>
                            <a:schemeClr val="tx1"/>
                          </a:solidFill>
                        </a:rPr>
                        <a:t>부엉이</a:t>
                      </a:r>
                      <a:r>
                        <a:rPr lang="ko-KR" altLang="en-US" sz="4000" dirty="0">
                          <a:solidFill>
                            <a:schemeClr val="tx1"/>
                          </a:solidFill>
                        </a:rPr>
                        <a:t>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96959682"/>
                  </a:ext>
                </a:extLst>
              </a:tr>
            </a:tbl>
          </a:graphicData>
        </a:graphic>
      </p:graphicFrame>
      <p:graphicFrame>
        <p:nvGraphicFramePr>
          <p:cNvPr id="38" name="표 8">
            <a:extLst>
              <a:ext uri="{FF2B5EF4-FFF2-40B4-BE49-F238E27FC236}">
                <a16:creationId xmlns:a16="http://schemas.microsoft.com/office/drawing/2014/main" id="{5103B3E0-54C8-4F9A-B4D0-F354F21C597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90260464"/>
              </p:ext>
            </p:extLst>
          </p:nvPr>
        </p:nvGraphicFramePr>
        <p:xfrm>
          <a:off x="9217587" y="4956728"/>
          <a:ext cx="2303854" cy="701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03854">
                  <a:extLst>
                    <a:ext uri="{9D8B030D-6E8A-4147-A177-3AD203B41FA5}">
                      <a16:colId xmlns:a16="http://schemas.microsoft.com/office/drawing/2014/main" val="2776236087"/>
                    </a:ext>
                  </a:extLst>
                </a:gridCol>
              </a:tblGrid>
              <a:tr h="62874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4000" b="0" dirty="0">
                          <a:solidFill>
                            <a:schemeClr val="tx1"/>
                          </a:solidFill>
                        </a:rPr>
                        <a:t>바람개비</a:t>
                      </a:r>
                      <a:r>
                        <a:rPr lang="ko-KR" altLang="en-US" sz="4000" dirty="0">
                          <a:solidFill>
                            <a:schemeClr val="tx1"/>
                          </a:solidFill>
                        </a:rPr>
                        <a:t>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96959682"/>
                  </a:ext>
                </a:extLst>
              </a:tr>
            </a:tbl>
          </a:graphicData>
        </a:graphic>
      </p:graphicFrame>
      <p:pic>
        <p:nvPicPr>
          <p:cNvPr id="22" name="Google Shape;117;p17">
            <a:extLst>
              <a:ext uri="{FF2B5EF4-FFF2-40B4-BE49-F238E27FC236}">
                <a16:creationId xmlns:a16="http://schemas.microsoft.com/office/drawing/2014/main" id="{3E424546-9181-4598-80B4-2E1EE7E9ABC9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l="4534" t="5935"/>
          <a:stretch/>
        </p:blipFill>
        <p:spPr>
          <a:xfrm flipH="1">
            <a:off x="1141048" y="3458952"/>
            <a:ext cx="1585412" cy="1062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9" name="Google Shape;131;p18">
            <a:extLst>
              <a:ext uri="{FF2B5EF4-FFF2-40B4-BE49-F238E27FC236}">
                <a16:creationId xmlns:a16="http://schemas.microsoft.com/office/drawing/2014/main" id="{BF8C21D3-3098-4FED-A246-8C69AFBC4998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flipH="1">
            <a:off x="1008284" y="4773811"/>
            <a:ext cx="1850940" cy="1248235"/>
          </a:xfrm>
          <a:prstGeom prst="rect">
            <a:avLst/>
          </a:prstGeom>
          <a:noFill/>
          <a:ln>
            <a:noFill/>
          </a:ln>
        </p:spPr>
      </p:pic>
      <p:pic>
        <p:nvPicPr>
          <p:cNvPr id="30" name="Google Shape;133;p18">
            <a:extLst>
              <a:ext uri="{FF2B5EF4-FFF2-40B4-BE49-F238E27FC236}">
                <a16:creationId xmlns:a16="http://schemas.microsoft.com/office/drawing/2014/main" id="{106A2757-0816-4D2E-B5CB-EE09A623AF0D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flipH="1">
            <a:off x="1295670" y="1971030"/>
            <a:ext cx="1354893" cy="1162326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31" name="직선 연결선 30">
            <a:extLst>
              <a:ext uri="{FF2B5EF4-FFF2-40B4-BE49-F238E27FC236}">
                <a16:creationId xmlns:a16="http://schemas.microsoft.com/office/drawing/2014/main" id="{1EA4FBF8-C645-4DAF-8339-8E7FBB1D4296}"/>
              </a:ext>
            </a:extLst>
          </p:cNvPr>
          <p:cNvCxnSpPr>
            <a:cxnSpLocks/>
          </p:cNvCxnSpPr>
          <p:nvPr/>
        </p:nvCxnSpPr>
        <p:spPr>
          <a:xfrm>
            <a:off x="3168822" y="2676110"/>
            <a:ext cx="5668398" cy="18127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직선 연결선 31">
            <a:extLst>
              <a:ext uri="{FF2B5EF4-FFF2-40B4-BE49-F238E27FC236}">
                <a16:creationId xmlns:a16="http://schemas.microsoft.com/office/drawing/2014/main" id="{0BEA56D5-0047-43C9-AAF9-1A65BBECDA4A}"/>
              </a:ext>
            </a:extLst>
          </p:cNvPr>
          <p:cNvCxnSpPr>
            <a:cxnSpLocks/>
          </p:cNvCxnSpPr>
          <p:nvPr/>
        </p:nvCxnSpPr>
        <p:spPr>
          <a:xfrm>
            <a:off x="3134964" y="3984705"/>
            <a:ext cx="5668398" cy="18127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110263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86;p31">
            <a:extLst>
              <a:ext uri="{FF2B5EF4-FFF2-40B4-BE49-F238E27FC236}">
                <a16:creationId xmlns:a16="http://schemas.microsoft.com/office/drawing/2014/main" id="{DD19381E-9F12-4A10-B897-6CA36BF37695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" name="Google Shape;101;p15">
            <a:extLst>
              <a:ext uri="{FF2B5EF4-FFF2-40B4-BE49-F238E27FC236}">
                <a16:creationId xmlns:a16="http://schemas.microsoft.com/office/drawing/2014/main" id="{D9CA110E-76C3-4F35-8D2B-63283EBF07D2}"/>
              </a:ext>
            </a:extLst>
          </p:cNvPr>
          <p:cNvSpPr txBox="1"/>
          <p:nvPr/>
        </p:nvSpPr>
        <p:spPr>
          <a:xfrm>
            <a:off x="84667" y="0"/>
            <a:ext cx="12022666" cy="829939"/>
          </a:xfrm>
          <a:prstGeom prst="rect">
            <a:avLst/>
          </a:prstGeom>
          <a:solidFill>
            <a:srgbClr val="DAE3F3"/>
          </a:solidFill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lvl="0" algn="ctr"/>
            <a:r>
              <a:rPr lang="ko-KR" altLang="en-US" sz="4000" dirty="0">
                <a:solidFill>
                  <a:schemeClr val="tx1"/>
                </a:solidFill>
              </a:rPr>
              <a:t>써 보세요</a:t>
            </a:r>
            <a:endParaRPr sz="4000" dirty="0">
              <a:solidFill>
                <a:schemeClr val="tx1"/>
              </a:solidFill>
            </a:endParaRPr>
          </a:p>
        </p:txBody>
      </p:sp>
      <p:graphicFrame>
        <p:nvGraphicFramePr>
          <p:cNvPr id="4" name="표 6">
            <a:extLst>
              <a:ext uri="{FF2B5EF4-FFF2-40B4-BE49-F238E27FC236}">
                <a16:creationId xmlns:a16="http://schemas.microsoft.com/office/drawing/2014/main" id="{0043F85D-D424-4F0E-98E1-98DBEDE6B9BA}"/>
              </a:ext>
            </a:extLst>
          </p:cNvPr>
          <p:cNvGraphicFramePr>
            <a:graphicFrameLocks noGrp="1"/>
          </p:cNvGraphicFramePr>
          <p:nvPr/>
        </p:nvGraphicFramePr>
        <p:xfrm>
          <a:off x="90110" y="2292716"/>
          <a:ext cx="12022670" cy="1005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92970">
                  <a:extLst>
                    <a:ext uri="{9D8B030D-6E8A-4147-A177-3AD203B41FA5}">
                      <a16:colId xmlns:a16="http://schemas.microsoft.com/office/drawing/2014/main" val="3770937060"/>
                    </a:ext>
                  </a:extLst>
                </a:gridCol>
                <a:gridCol w="1092970">
                  <a:extLst>
                    <a:ext uri="{9D8B030D-6E8A-4147-A177-3AD203B41FA5}">
                      <a16:colId xmlns:a16="http://schemas.microsoft.com/office/drawing/2014/main" val="63225703"/>
                    </a:ext>
                  </a:extLst>
                </a:gridCol>
                <a:gridCol w="1092970">
                  <a:extLst>
                    <a:ext uri="{9D8B030D-6E8A-4147-A177-3AD203B41FA5}">
                      <a16:colId xmlns:a16="http://schemas.microsoft.com/office/drawing/2014/main" val="2828342552"/>
                    </a:ext>
                  </a:extLst>
                </a:gridCol>
                <a:gridCol w="1092970">
                  <a:extLst>
                    <a:ext uri="{9D8B030D-6E8A-4147-A177-3AD203B41FA5}">
                      <a16:colId xmlns:a16="http://schemas.microsoft.com/office/drawing/2014/main" val="2729022879"/>
                    </a:ext>
                  </a:extLst>
                </a:gridCol>
                <a:gridCol w="1092970">
                  <a:extLst>
                    <a:ext uri="{9D8B030D-6E8A-4147-A177-3AD203B41FA5}">
                      <a16:colId xmlns:a16="http://schemas.microsoft.com/office/drawing/2014/main" val="3993461332"/>
                    </a:ext>
                  </a:extLst>
                </a:gridCol>
                <a:gridCol w="1092970">
                  <a:extLst>
                    <a:ext uri="{9D8B030D-6E8A-4147-A177-3AD203B41FA5}">
                      <a16:colId xmlns:a16="http://schemas.microsoft.com/office/drawing/2014/main" val="147418551"/>
                    </a:ext>
                  </a:extLst>
                </a:gridCol>
                <a:gridCol w="1092970">
                  <a:extLst>
                    <a:ext uri="{9D8B030D-6E8A-4147-A177-3AD203B41FA5}">
                      <a16:colId xmlns:a16="http://schemas.microsoft.com/office/drawing/2014/main" val="3676675919"/>
                    </a:ext>
                  </a:extLst>
                </a:gridCol>
                <a:gridCol w="1092970">
                  <a:extLst>
                    <a:ext uri="{9D8B030D-6E8A-4147-A177-3AD203B41FA5}">
                      <a16:colId xmlns:a16="http://schemas.microsoft.com/office/drawing/2014/main" val="4146969249"/>
                    </a:ext>
                  </a:extLst>
                </a:gridCol>
                <a:gridCol w="1092970">
                  <a:extLst>
                    <a:ext uri="{9D8B030D-6E8A-4147-A177-3AD203B41FA5}">
                      <a16:colId xmlns:a16="http://schemas.microsoft.com/office/drawing/2014/main" val="647025706"/>
                    </a:ext>
                  </a:extLst>
                </a:gridCol>
                <a:gridCol w="1092970">
                  <a:extLst>
                    <a:ext uri="{9D8B030D-6E8A-4147-A177-3AD203B41FA5}">
                      <a16:colId xmlns:a16="http://schemas.microsoft.com/office/drawing/2014/main" val="255432992"/>
                    </a:ext>
                  </a:extLst>
                </a:gridCol>
                <a:gridCol w="1092970">
                  <a:extLst>
                    <a:ext uri="{9D8B030D-6E8A-4147-A177-3AD203B41FA5}">
                      <a16:colId xmlns:a16="http://schemas.microsoft.com/office/drawing/2014/main" val="2981066587"/>
                    </a:ext>
                  </a:extLst>
                </a:gridCol>
              </a:tblGrid>
              <a:tr h="945397">
                <a:tc>
                  <a:txBody>
                    <a:bodyPr/>
                    <a:lstStyle/>
                    <a:p>
                      <a:pPr latinLnBrk="1"/>
                      <a:endParaRPr lang="ko-KR" altLang="en-US" sz="6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6000" baseline="0" dirty="0" err="1">
                          <a:solidFill>
                            <a:schemeClr val="tx1"/>
                          </a:solidFill>
                        </a:rPr>
                        <a:t>ㅏ</a:t>
                      </a:r>
                      <a:endParaRPr lang="ko-KR" altLang="en-US" sz="6000" baseline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6000" dirty="0" err="1">
                          <a:solidFill>
                            <a:schemeClr val="tx1"/>
                          </a:solidFill>
                        </a:rPr>
                        <a:t>ㅑ</a:t>
                      </a:r>
                      <a:endParaRPr lang="ko-KR" altLang="en-US" sz="6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6000" baseline="0" dirty="0">
                          <a:solidFill>
                            <a:schemeClr val="tx1"/>
                          </a:solidFill>
                        </a:rPr>
                        <a:t>ㅓ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6000" dirty="0">
                          <a:solidFill>
                            <a:schemeClr val="tx1"/>
                          </a:solidFill>
                        </a:rPr>
                        <a:t>ㅕ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6000" baseline="0" dirty="0" err="1">
                          <a:solidFill>
                            <a:schemeClr val="tx1"/>
                          </a:solidFill>
                        </a:rPr>
                        <a:t>ㅗ</a:t>
                      </a:r>
                      <a:endParaRPr lang="ko-KR" altLang="en-US" sz="6000" baseline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6000" dirty="0" err="1">
                          <a:solidFill>
                            <a:schemeClr val="tx1"/>
                          </a:solidFill>
                        </a:rPr>
                        <a:t>ㅛ</a:t>
                      </a:r>
                      <a:endParaRPr lang="ko-KR" altLang="en-US" sz="6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6000" baseline="0" dirty="0" err="1">
                          <a:solidFill>
                            <a:schemeClr val="tx1"/>
                          </a:solidFill>
                        </a:rPr>
                        <a:t>ㅜ</a:t>
                      </a:r>
                      <a:endParaRPr lang="ko-KR" altLang="en-US" sz="6000" baseline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6000" dirty="0">
                          <a:solidFill>
                            <a:schemeClr val="tx1"/>
                          </a:solidFill>
                        </a:rPr>
                        <a:t>ㅠ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6000" baseline="0" dirty="0">
                          <a:solidFill>
                            <a:schemeClr val="tx1"/>
                          </a:solidFill>
                        </a:rPr>
                        <a:t>ㅡ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6000" dirty="0">
                          <a:solidFill>
                            <a:schemeClr val="tx1"/>
                          </a:solidFill>
                        </a:rPr>
                        <a:t>ㅣ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31876101"/>
                  </a:ext>
                </a:extLst>
              </a:tr>
            </a:tbl>
          </a:graphicData>
        </a:graphic>
      </p:graphicFrame>
      <p:graphicFrame>
        <p:nvGraphicFramePr>
          <p:cNvPr id="5" name="표 6">
            <a:extLst>
              <a:ext uri="{FF2B5EF4-FFF2-40B4-BE49-F238E27FC236}">
                <a16:creationId xmlns:a16="http://schemas.microsoft.com/office/drawing/2014/main" id="{45756379-CAE3-4ADA-8EC7-D7B5C0EFDFF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30310982"/>
              </p:ext>
            </p:extLst>
          </p:nvPr>
        </p:nvGraphicFramePr>
        <p:xfrm>
          <a:off x="90106" y="3692730"/>
          <a:ext cx="12022670" cy="1005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92970">
                  <a:extLst>
                    <a:ext uri="{9D8B030D-6E8A-4147-A177-3AD203B41FA5}">
                      <a16:colId xmlns:a16="http://schemas.microsoft.com/office/drawing/2014/main" val="3770937060"/>
                    </a:ext>
                  </a:extLst>
                </a:gridCol>
                <a:gridCol w="1092970">
                  <a:extLst>
                    <a:ext uri="{9D8B030D-6E8A-4147-A177-3AD203B41FA5}">
                      <a16:colId xmlns:a16="http://schemas.microsoft.com/office/drawing/2014/main" val="63225703"/>
                    </a:ext>
                  </a:extLst>
                </a:gridCol>
                <a:gridCol w="1092970">
                  <a:extLst>
                    <a:ext uri="{9D8B030D-6E8A-4147-A177-3AD203B41FA5}">
                      <a16:colId xmlns:a16="http://schemas.microsoft.com/office/drawing/2014/main" val="2828342552"/>
                    </a:ext>
                  </a:extLst>
                </a:gridCol>
                <a:gridCol w="1092970">
                  <a:extLst>
                    <a:ext uri="{9D8B030D-6E8A-4147-A177-3AD203B41FA5}">
                      <a16:colId xmlns:a16="http://schemas.microsoft.com/office/drawing/2014/main" val="2729022879"/>
                    </a:ext>
                  </a:extLst>
                </a:gridCol>
                <a:gridCol w="1092970">
                  <a:extLst>
                    <a:ext uri="{9D8B030D-6E8A-4147-A177-3AD203B41FA5}">
                      <a16:colId xmlns:a16="http://schemas.microsoft.com/office/drawing/2014/main" val="3993461332"/>
                    </a:ext>
                  </a:extLst>
                </a:gridCol>
                <a:gridCol w="1092970">
                  <a:extLst>
                    <a:ext uri="{9D8B030D-6E8A-4147-A177-3AD203B41FA5}">
                      <a16:colId xmlns:a16="http://schemas.microsoft.com/office/drawing/2014/main" val="147418551"/>
                    </a:ext>
                  </a:extLst>
                </a:gridCol>
                <a:gridCol w="1092970">
                  <a:extLst>
                    <a:ext uri="{9D8B030D-6E8A-4147-A177-3AD203B41FA5}">
                      <a16:colId xmlns:a16="http://schemas.microsoft.com/office/drawing/2014/main" val="3676675919"/>
                    </a:ext>
                  </a:extLst>
                </a:gridCol>
                <a:gridCol w="1092970">
                  <a:extLst>
                    <a:ext uri="{9D8B030D-6E8A-4147-A177-3AD203B41FA5}">
                      <a16:colId xmlns:a16="http://schemas.microsoft.com/office/drawing/2014/main" val="4146969249"/>
                    </a:ext>
                  </a:extLst>
                </a:gridCol>
                <a:gridCol w="1092970">
                  <a:extLst>
                    <a:ext uri="{9D8B030D-6E8A-4147-A177-3AD203B41FA5}">
                      <a16:colId xmlns:a16="http://schemas.microsoft.com/office/drawing/2014/main" val="647025706"/>
                    </a:ext>
                  </a:extLst>
                </a:gridCol>
                <a:gridCol w="1092970">
                  <a:extLst>
                    <a:ext uri="{9D8B030D-6E8A-4147-A177-3AD203B41FA5}">
                      <a16:colId xmlns:a16="http://schemas.microsoft.com/office/drawing/2014/main" val="255432992"/>
                    </a:ext>
                  </a:extLst>
                </a:gridCol>
                <a:gridCol w="1092970">
                  <a:extLst>
                    <a:ext uri="{9D8B030D-6E8A-4147-A177-3AD203B41FA5}">
                      <a16:colId xmlns:a16="http://schemas.microsoft.com/office/drawing/2014/main" val="2981066587"/>
                    </a:ext>
                  </a:extLst>
                </a:gridCol>
              </a:tblGrid>
              <a:tr h="945397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6000" dirty="0" err="1">
                          <a:solidFill>
                            <a:schemeClr val="tx1"/>
                          </a:solidFill>
                        </a:rPr>
                        <a:t>ㅂ</a:t>
                      </a:r>
                      <a:endParaRPr lang="ko-KR" altLang="en-US" sz="6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6000" baseline="0" dirty="0">
                        <a:solidFill>
                          <a:schemeClr val="bg1">
                            <a:lumMod val="8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6000" dirty="0">
                        <a:solidFill>
                          <a:schemeClr val="bg1">
                            <a:lumMod val="8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6000" baseline="0" dirty="0">
                        <a:solidFill>
                          <a:schemeClr val="bg1">
                            <a:lumMod val="8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6000" dirty="0">
                        <a:solidFill>
                          <a:schemeClr val="bg1">
                            <a:lumMod val="8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6000" baseline="0" dirty="0">
                        <a:solidFill>
                          <a:schemeClr val="bg1">
                            <a:lumMod val="8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6000" dirty="0" err="1">
                          <a:solidFill>
                            <a:schemeClr val="bg1">
                              <a:lumMod val="85000"/>
                            </a:schemeClr>
                          </a:solidFill>
                        </a:rPr>
                        <a:t>뵤</a:t>
                      </a:r>
                      <a:endParaRPr lang="ko-KR" altLang="en-US" sz="6000" dirty="0">
                        <a:solidFill>
                          <a:schemeClr val="bg1">
                            <a:lumMod val="8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6000" baseline="0" dirty="0">
                        <a:solidFill>
                          <a:schemeClr val="bg1">
                            <a:lumMod val="8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6000" dirty="0">
                        <a:solidFill>
                          <a:schemeClr val="bg1">
                            <a:lumMod val="8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6000" baseline="0" dirty="0">
                        <a:solidFill>
                          <a:schemeClr val="bg1">
                            <a:lumMod val="8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6000" dirty="0">
                        <a:solidFill>
                          <a:schemeClr val="bg1">
                            <a:lumMod val="8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31876101"/>
                  </a:ext>
                </a:extLst>
              </a:tr>
            </a:tbl>
          </a:graphicData>
        </a:graphic>
      </p:graphicFrame>
      <p:graphicFrame>
        <p:nvGraphicFramePr>
          <p:cNvPr id="6" name="표 6">
            <a:extLst>
              <a:ext uri="{FF2B5EF4-FFF2-40B4-BE49-F238E27FC236}">
                <a16:creationId xmlns:a16="http://schemas.microsoft.com/office/drawing/2014/main" id="{7578C829-D8C3-40E0-B6D9-373E1B6D29E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71007785"/>
              </p:ext>
            </p:extLst>
          </p:nvPr>
        </p:nvGraphicFramePr>
        <p:xfrm>
          <a:off x="90106" y="4797991"/>
          <a:ext cx="12022670" cy="1005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92970">
                  <a:extLst>
                    <a:ext uri="{9D8B030D-6E8A-4147-A177-3AD203B41FA5}">
                      <a16:colId xmlns:a16="http://schemas.microsoft.com/office/drawing/2014/main" val="3770937060"/>
                    </a:ext>
                  </a:extLst>
                </a:gridCol>
                <a:gridCol w="1092970">
                  <a:extLst>
                    <a:ext uri="{9D8B030D-6E8A-4147-A177-3AD203B41FA5}">
                      <a16:colId xmlns:a16="http://schemas.microsoft.com/office/drawing/2014/main" val="63225703"/>
                    </a:ext>
                  </a:extLst>
                </a:gridCol>
                <a:gridCol w="1092970">
                  <a:extLst>
                    <a:ext uri="{9D8B030D-6E8A-4147-A177-3AD203B41FA5}">
                      <a16:colId xmlns:a16="http://schemas.microsoft.com/office/drawing/2014/main" val="2828342552"/>
                    </a:ext>
                  </a:extLst>
                </a:gridCol>
                <a:gridCol w="1092970">
                  <a:extLst>
                    <a:ext uri="{9D8B030D-6E8A-4147-A177-3AD203B41FA5}">
                      <a16:colId xmlns:a16="http://schemas.microsoft.com/office/drawing/2014/main" val="2729022879"/>
                    </a:ext>
                  </a:extLst>
                </a:gridCol>
                <a:gridCol w="1092970">
                  <a:extLst>
                    <a:ext uri="{9D8B030D-6E8A-4147-A177-3AD203B41FA5}">
                      <a16:colId xmlns:a16="http://schemas.microsoft.com/office/drawing/2014/main" val="3993461332"/>
                    </a:ext>
                  </a:extLst>
                </a:gridCol>
                <a:gridCol w="1092970">
                  <a:extLst>
                    <a:ext uri="{9D8B030D-6E8A-4147-A177-3AD203B41FA5}">
                      <a16:colId xmlns:a16="http://schemas.microsoft.com/office/drawing/2014/main" val="147418551"/>
                    </a:ext>
                  </a:extLst>
                </a:gridCol>
                <a:gridCol w="1092970">
                  <a:extLst>
                    <a:ext uri="{9D8B030D-6E8A-4147-A177-3AD203B41FA5}">
                      <a16:colId xmlns:a16="http://schemas.microsoft.com/office/drawing/2014/main" val="3676675919"/>
                    </a:ext>
                  </a:extLst>
                </a:gridCol>
                <a:gridCol w="1092970">
                  <a:extLst>
                    <a:ext uri="{9D8B030D-6E8A-4147-A177-3AD203B41FA5}">
                      <a16:colId xmlns:a16="http://schemas.microsoft.com/office/drawing/2014/main" val="4146969249"/>
                    </a:ext>
                  </a:extLst>
                </a:gridCol>
                <a:gridCol w="1092970">
                  <a:extLst>
                    <a:ext uri="{9D8B030D-6E8A-4147-A177-3AD203B41FA5}">
                      <a16:colId xmlns:a16="http://schemas.microsoft.com/office/drawing/2014/main" val="647025706"/>
                    </a:ext>
                  </a:extLst>
                </a:gridCol>
                <a:gridCol w="1092970">
                  <a:extLst>
                    <a:ext uri="{9D8B030D-6E8A-4147-A177-3AD203B41FA5}">
                      <a16:colId xmlns:a16="http://schemas.microsoft.com/office/drawing/2014/main" val="255432992"/>
                    </a:ext>
                  </a:extLst>
                </a:gridCol>
                <a:gridCol w="1092970">
                  <a:extLst>
                    <a:ext uri="{9D8B030D-6E8A-4147-A177-3AD203B41FA5}">
                      <a16:colId xmlns:a16="http://schemas.microsoft.com/office/drawing/2014/main" val="2981066587"/>
                    </a:ext>
                  </a:extLst>
                </a:gridCol>
              </a:tblGrid>
              <a:tr h="945397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6000" dirty="0" err="1">
                          <a:solidFill>
                            <a:schemeClr val="tx1"/>
                          </a:solidFill>
                        </a:rPr>
                        <a:t>ㅂ</a:t>
                      </a:r>
                      <a:endParaRPr lang="ko-KR" altLang="en-US" sz="6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6000" baseline="0" dirty="0">
                        <a:solidFill>
                          <a:schemeClr val="bg1">
                            <a:lumMod val="8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6000" dirty="0">
                        <a:solidFill>
                          <a:schemeClr val="bg1">
                            <a:lumMod val="8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6000" baseline="0" dirty="0">
                        <a:solidFill>
                          <a:schemeClr val="bg1">
                            <a:lumMod val="8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6000" dirty="0">
                        <a:solidFill>
                          <a:schemeClr val="bg1">
                            <a:lumMod val="8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6000" baseline="0" dirty="0">
                        <a:solidFill>
                          <a:schemeClr val="bg1">
                            <a:lumMod val="8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6000" dirty="0">
                        <a:solidFill>
                          <a:schemeClr val="bg1">
                            <a:lumMod val="8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6000" baseline="0" dirty="0">
                        <a:solidFill>
                          <a:schemeClr val="bg1">
                            <a:lumMod val="8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6000" dirty="0">
                        <a:solidFill>
                          <a:schemeClr val="bg1">
                            <a:lumMod val="8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6000" baseline="0" dirty="0">
                        <a:solidFill>
                          <a:schemeClr val="bg1">
                            <a:lumMod val="8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6000" dirty="0">
                          <a:solidFill>
                            <a:schemeClr val="bg1">
                              <a:lumMod val="85000"/>
                            </a:schemeClr>
                          </a:solidFill>
                        </a:rPr>
                        <a:t>비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31876101"/>
                  </a:ext>
                </a:extLst>
              </a:tr>
            </a:tbl>
          </a:graphicData>
        </a:graphic>
      </p:graphicFrame>
      <p:sp>
        <p:nvSpPr>
          <p:cNvPr id="7" name="직사각형 6">
            <a:extLst>
              <a:ext uri="{FF2B5EF4-FFF2-40B4-BE49-F238E27FC236}">
                <a16:creationId xmlns:a16="http://schemas.microsoft.com/office/drawing/2014/main" id="{BA7E92F8-A7EA-4D6B-B539-C6FE59E35D6F}"/>
              </a:ext>
            </a:extLst>
          </p:cNvPr>
          <p:cNvSpPr/>
          <p:nvPr/>
        </p:nvSpPr>
        <p:spPr>
          <a:xfrm>
            <a:off x="285959" y="1619208"/>
            <a:ext cx="5157182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342900" indent="-342900" algn="ctr">
              <a:buFont typeface="Wingdings" panose="05000000000000000000" pitchFamily="2" charset="2"/>
              <a:buChar char="u"/>
            </a:pPr>
            <a:r>
              <a:rPr lang="ko-KR" altLang="en-US" sz="2000" dirty="0" err="1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ㅂ과</a:t>
            </a:r>
            <a:r>
              <a:rPr lang="ko-KR" altLang="en-US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 </a:t>
            </a:r>
            <a:r>
              <a:rPr lang="en-US" altLang="ko-KR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10</a:t>
            </a:r>
            <a:r>
              <a:rPr lang="ko-KR" altLang="en-US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개의 모음을 합해 붙여 써 보세요</a:t>
            </a:r>
            <a:r>
              <a:rPr lang="en-US" altLang="ko-KR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06249236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22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8" name="Google Shape;168;p22"/>
          <p:cNvSpPr txBox="1"/>
          <p:nvPr/>
        </p:nvSpPr>
        <p:spPr>
          <a:xfrm>
            <a:off x="529400" y="2815167"/>
            <a:ext cx="1133700" cy="675057"/>
          </a:xfrm>
          <a:prstGeom prst="rect">
            <a:avLst/>
          </a:prstGeom>
          <a:noFill/>
          <a:ln w="9525" cap="flat" cmpd="sng">
            <a:solidFill>
              <a:srgbClr val="99999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 dirty="0">
                <a:latin typeface="Calibri"/>
                <a:ea typeface="Calibri"/>
                <a:cs typeface="Calibri"/>
                <a:sym typeface="Calibri"/>
              </a:rPr>
              <a:t>부엉</a:t>
            </a:r>
            <a:endParaRPr sz="3600" dirty="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9" name="Google Shape;169;p22"/>
          <p:cNvSpPr txBox="1"/>
          <p:nvPr/>
        </p:nvSpPr>
        <p:spPr>
          <a:xfrm>
            <a:off x="268625" y="255275"/>
            <a:ext cx="4935900" cy="67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rgbClr val="000000"/>
                </a:solidFill>
              </a:rPr>
              <a:t>[ 동요 수업 ] - </a:t>
            </a:r>
            <a:r>
              <a:rPr lang="en" sz="2400"/>
              <a:t>겨울밤 </a:t>
            </a:r>
            <a:endParaRPr/>
          </a:p>
        </p:txBody>
      </p:sp>
      <p:sp>
        <p:nvSpPr>
          <p:cNvPr id="170" name="Google Shape;170;p22"/>
          <p:cNvSpPr txBox="1"/>
          <p:nvPr/>
        </p:nvSpPr>
        <p:spPr>
          <a:xfrm>
            <a:off x="422674" y="1346540"/>
            <a:ext cx="8962800" cy="535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 dirty="0">
                <a:latin typeface="Calibri"/>
                <a:ea typeface="Calibri"/>
                <a:cs typeface="Calibri"/>
                <a:sym typeface="Calibri"/>
              </a:rPr>
              <a:t>            ,              새가 우는 밤</a:t>
            </a:r>
            <a:endParaRPr sz="3600" dirty="0"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 dirty="0">
                <a:latin typeface="Calibri"/>
                <a:ea typeface="Calibri"/>
                <a:cs typeface="Calibri"/>
                <a:sym typeface="Calibri"/>
              </a:rPr>
              <a:t>              춥다고서 우는데</a:t>
            </a:r>
            <a:endParaRPr sz="3600" dirty="0"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 dirty="0">
                <a:latin typeface="Calibri"/>
                <a:ea typeface="Calibri"/>
                <a:cs typeface="Calibri"/>
                <a:sym typeface="Calibri"/>
              </a:rPr>
              <a:t>우리들은 할머니 곁에 </a:t>
            </a:r>
            <a:endParaRPr sz="3600" dirty="0"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 dirty="0">
                <a:latin typeface="Calibri"/>
                <a:ea typeface="Calibri"/>
                <a:cs typeface="Calibri"/>
                <a:sym typeface="Calibri"/>
              </a:rPr>
              <a:t>모두 옹기종기 앉아서 옛날 이야기를 듣지요</a:t>
            </a:r>
            <a:endParaRPr sz="3600" dirty="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1" name="Google Shape;171;p22"/>
          <p:cNvSpPr txBox="1"/>
          <p:nvPr/>
        </p:nvSpPr>
        <p:spPr>
          <a:xfrm>
            <a:off x="529400" y="1609753"/>
            <a:ext cx="1133700" cy="703993"/>
          </a:xfrm>
          <a:prstGeom prst="rect">
            <a:avLst/>
          </a:prstGeom>
          <a:noFill/>
          <a:ln w="9525" cap="flat" cmpd="sng">
            <a:solidFill>
              <a:srgbClr val="99999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vert="horz" wrap="square" lIns="91425" tIns="91425" rIns="91425" bIns="91425" anchor="ctr" anchorCtr="1">
            <a:noAutofit/>
          </a:bodyPr>
          <a:lstStyle/>
          <a:p>
            <a:pPr marL="0" lvl="0" indent="0" algn="ctr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 dirty="0">
                <a:latin typeface="Calibri"/>
                <a:ea typeface="Calibri"/>
                <a:cs typeface="Calibri"/>
                <a:sym typeface="Calibri"/>
              </a:rPr>
              <a:t>부엉</a:t>
            </a:r>
            <a:endParaRPr sz="3600" dirty="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2" name="Google Shape;172;p22"/>
          <p:cNvSpPr txBox="1"/>
          <p:nvPr/>
        </p:nvSpPr>
        <p:spPr>
          <a:xfrm>
            <a:off x="2169725" y="1609752"/>
            <a:ext cx="1133700" cy="731797"/>
          </a:xfrm>
          <a:prstGeom prst="rect">
            <a:avLst/>
          </a:prstGeom>
          <a:noFill/>
          <a:ln w="9525" cap="flat" cmpd="sng">
            <a:solidFill>
              <a:srgbClr val="99999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 dirty="0">
                <a:latin typeface="Calibri"/>
                <a:ea typeface="Calibri"/>
                <a:cs typeface="Calibri"/>
                <a:sym typeface="Calibri"/>
              </a:rPr>
              <a:t>부엉</a:t>
            </a:r>
            <a:endParaRPr sz="3600" dirty="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3" name="Google Shape;173;p22"/>
          <p:cNvSpPr txBox="1"/>
          <p:nvPr/>
        </p:nvSpPr>
        <p:spPr>
          <a:xfrm>
            <a:off x="12402850" y="255275"/>
            <a:ext cx="1133700" cy="759600"/>
          </a:xfrm>
          <a:prstGeom prst="rect">
            <a:avLst/>
          </a:prstGeom>
          <a:noFill/>
          <a:ln w="9525" cap="flat" cmpd="sng">
            <a:solidFill>
              <a:srgbClr val="99999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>
                <a:latin typeface="Calibri"/>
                <a:ea typeface="Calibri"/>
                <a:cs typeface="Calibri"/>
                <a:sym typeface="Calibri"/>
              </a:rPr>
              <a:t>부엉</a:t>
            </a:r>
            <a:endParaRPr sz="360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74" name="Google Shape;174;p22"/>
          <p:cNvPicPr preferRelativeResize="0"/>
          <p:nvPr/>
        </p:nvPicPr>
        <p:blipFill rotWithShape="1">
          <a:blip r:embed="rId4">
            <a:alphaModFix/>
          </a:blip>
          <a:srcRect l="27262" t="15660" r="24833" b="14394"/>
          <a:stretch/>
        </p:blipFill>
        <p:spPr>
          <a:xfrm>
            <a:off x="2200454" y="1339125"/>
            <a:ext cx="1133700" cy="1273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5" name="Google Shape;175;p22"/>
          <p:cNvPicPr preferRelativeResize="0"/>
          <p:nvPr/>
        </p:nvPicPr>
        <p:blipFill rotWithShape="1">
          <a:blip r:embed="rId4">
            <a:alphaModFix/>
          </a:blip>
          <a:srcRect l="27262" t="15660" r="24833" b="14394"/>
          <a:stretch/>
        </p:blipFill>
        <p:spPr>
          <a:xfrm>
            <a:off x="529400" y="1346540"/>
            <a:ext cx="1133700" cy="1273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6" name="Google Shape;176;p22"/>
          <p:cNvPicPr preferRelativeResize="0"/>
          <p:nvPr/>
        </p:nvPicPr>
        <p:blipFill rotWithShape="1">
          <a:blip r:embed="rId4">
            <a:alphaModFix/>
          </a:blip>
          <a:srcRect l="27262" t="15660" r="24833" b="14394"/>
          <a:stretch/>
        </p:blipFill>
        <p:spPr>
          <a:xfrm>
            <a:off x="634826" y="2612175"/>
            <a:ext cx="1133700" cy="1273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7" name="Google Shape;177;p2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9515325" y="18950"/>
            <a:ext cx="2676674" cy="6164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직사각형 2">
            <a:extLst>
              <a:ext uri="{FF2B5EF4-FFF2-40B4-BE49-F238E27FC236}">
                <a16:creationId xmlns:a16="http://schemas.microsoft.com/office/drawing/2014/main" id="{8FC3DFC2-78D9-461A-8209-944554D3F660}"/>
              </a:ext>
            </a:extLst>
          </p:cNvPr>
          <p:cNvSpPr/>
          <p:nvPr/>
        </p:nvSpPr>
        <p:spPr>
          <a:xfrm>
            <a:off x="9455982" y="5913366"/>
            <a:ext cx="2537874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z="1000" dirty="0">
                <a:solidFill>
                  <a:srgbClr val="666666"/>
                </a:solidFill>
                <a:latin typeface="Noto Sans Light"/>
              </a:rPr>
              <a:t>사노라면의 붓끝에 시를 묻혀 캘리 한 조각</a:t>
            </a:r>
            <a:endParaRPr lang="ko-KR" altLang="en-US" sz="1000" dirty="0"/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ECA57F19-85CA-4ADF-9256-7590657B8F08}"/>
              </a:ext>
            </a:extLst>
          </p:cNvPr>
          <p:cNvSpPr/>
          <p:nvPr/>
        </p:nvSpPr>
        <p:spPr>
          <a:xfrm>
            <a:off x="3334154" y="343763"/>
            <a:ext cx="335861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z="2000" dirty="0">
                <a:hlinkClick r:id="rId6"/>
              </a:rPr>
              <a:t>https://youtu.be/xcvrj6zhJn0</a:t>
            </a:r>
            <a:endParaRPr lang="en-US" altLang="ko-KR" sz="2000" dirty="0"/>
          </a:p>
          <a:p>
            <a:endParaRPr lang="ko-KR" altLang="en-US" sz="2000" dirty="0"/>
          </a:p>
        </p:txBody>
      </p:sp>
      <p:pic>
        <p:nvPicPr>
          <p:cNvPr id="2" name="온라인 미디어 1" title="￪ﾲﾨ￬ﾚﾸ￫ﾰﾤ - ￫ﾶﾀ￬ﾗﾉ ￫ﾶﾀ￬ﾗﾉ￬ﾃﾈ￪ﾰﾀ ￬ﾚﾰ￫ﾊﾔ ￫ﾰﾤ">
            <a:hlinkClick r:id="" action="ppaction://media"/>
            <a:extLst>
              <a:ext uri="{FF2B5EF4-FFF2-40B4-BE49-F238E27FC236}">
                <a16:creationId xmlns:a16="http://schemas.microsoft.com/office/drawing/2014/main" id="{EB342066-BA95-472A-8628-1333ADE154F6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7"/>
          <a:stretch>
            <a:fillRect/>
          </a:stretch>
        </p:blipFill>
        <p:spPr>
          <a:xfrm>
            <a:off x="11074047" y="5137231"/>
            <a:ext cx="919809" cy="68935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1000"/>
                                        <p:tgtEl>
                                          <p:spTgt spid="1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1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1000"/>
                                        <p:tgtEl>
                                          <p:spTgt spid="1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1000"/>
                                        <p:tgtEl>
                                          <p:spTgt spid="1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34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20"/>
          <p:cNvSpPr txBox="1">
            <a:spLocks noGrp="1"/>
          </p:cNvSpPr>
          <p:nvPr>
            <p:ph type="title"/>
          </p:nvPr>
        </p:nvSpPr>
        <p:spPr>
          <a:xfrm>
            <a:off x="863471" y="1252271"/>
            <a:ext cx="10230900" cy="1594200"/>
          </a:xfrm>
          <a:prstGeom prst="rect">
            <a:avLst/>
          </a:prstGeom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609600" lvl="0" indent="-609600" algn="l" rtl="0">
              <a:spcBef>
                <a:spcPts val="0"/>
              </a:spcBef>
              <a:spcAft>
                <a:spcPts val="0"/>
              </a:spcAft>
              <a:buClr>
                <a:srgbClr val="9900FF"/>
              </a:buClr>
              <a:buSzPts val="4800"/>
              <a:buChar char="●"/>
            </a:pPr>
            <a:r>
              <a:rPr lang="en" sz="4800" dirty="0">
                <a:solidFill>
                  <a:srgbClr val="9900FF"/>
                </a:solidFill>
              </a:rPr>
              <a:t>물감 비누방울로 꽃 그리기</a:t>
            </a:r>
            <a:endParaRPr sz="4800" dirty="0">
              <a:solidFill>
                <a:srgbClr val="9900FF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u="sng" dirty="0">
                <a:solidFill>
                  <a:schemeClr val="hlink"/>
                </a:solidFill>
                <a:hlinkClick r:id="rId3"/>
              </a:rPr>
              <a:t>https://youtu.be/fHg7cQUgq9U</a:t>
            </a:r>
            <a:endParaRPr sz="2400" dirty="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52" name="Google Shape;152;p20"/>
          <p:cNvSpPr txBox="1">
            <a:spLocks noGrp="1"/>
          </p:cNvSpPr>
          <p:nvPr>
            <p:ph type="title"/>
          </p:nvPr>
        </p:nvSpPr>
        <p:spPr>
          <a:xfrm>
            <a:off x="863471" y="2732030"/>
            <a:ext cx="10230900" cy="1594200"/>
          </a:xfrm>
          <a:prstGeom prst="rect">
            <a:avLst/>
          </a:prstGeom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609600" lvl="0" indent="-609600" algn="l" rtl="0">
              <a:spcBef>
                <a:spcPts val="0"/>
              </a:spcBef>
              <a:spcAft>
                <a:spcPts val="0"/>
              </a:spcAft>
              <a:buClr>
                <a:srgbClr val="9900FF"/>
              </a:buClr>
              <a:buSzPts val="4800"/>
              <a:buChar char="●"/>
            </a:pPr>
            <a:r>
              <a:rPr lang="en" sz="4800" dirty="0">
                <a:solidFill>
                  <a:srgbClr val="9900FF"/>
                </a:solidFill>
              </a:rPr>
              <a:t>비누방울로 그림 그리기</a:t>
            </a:r>
            <a:endParaRPr sz="4800" dirty="0">
              <a:solidFill>
                <a:srgbClr val="9900FF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u="sng" dirty="0">
                <a:solidFill>
                  <a:schemeClr val="hlink"/>
                </a:solidFill>
                <a:hlinkClick r:id="rId4"/>
              </a:rPr>
              <a:t>https://youtu.be/LG8qOJkUxaY</a:t>
            </a:r>
            <a:endParaRPr sz="2400" dirty="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53" name="Google Shape;153;p20"/>
          <p:cNvSpPr txBox="1"/>
          <p:nvPr/>
        </p:nvSpPr>
        <p:spPr>
          <a:xfrm>
            <a:off x="451726" y="408574"/>
            <a:ext cx="3683100" cy="73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dirty="0">
                <a:solidFill>
                  <a:schemeClr val="dk1"/>
                </a:solidFill>
              </a:rPr>
              <a:t>[ 6 주차 특별활동 1 ]</a:t>
            </a:r>
            <a:endParaRPr sz="1900" dirty="0"/>
          </a:p>
        </p:txBody>
      </p:sp>
      <p:pic>
        <p:nvPicPr>
          <p:cNvPr id="154" name="Google Shape;154;p20"/>
          <p:cNvPicPr preferRelativeResize="0"/>
          <p:nvPr/>
        </p:nvPicPr>
        <p:blipFill rotWithShape="1">
          <a:blip r:embed="rId5">
            <a:alphaModFix/>
          </a:blip>
          <a:srcRect l="8485" t="14666" r="10001" b="13473"/>
          <a:stretch/>
        </p:blipFill>
        <p:spPr>
          <a:xfrm rot="-473300">
            <a:off x="8239446" y="3326467"/>
            <a:ext cx="3285040" cy="2063602"/>
          </a:xfrm>
          <a:prstGeom prst="rect">
            <a:avLst/>
          </a:prstGeom>
          <a:noFill/>
          <a:ln w="38100" cap="flat" cmpd="sng">
            <a:solidFill>
              <a:srgbClr val="FFFF00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155" name="Google Shape;155;p20"/>
          <p:cNvSpPr txBox="1"/>
          <p:nvPr/>
        </p:nvSpPr>
        <p:spPr>
          <a:xfrm>
            <a:off x="0" y="6182943"/>
            <a:ext cx="12192000" cy="67500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4D873EE4-9EF0-4F9F-9735-8E0A63C66A73}"/>
              </a:ext>
            </a:extLst>
          </p:cNvPr>
          <p:cNvSpPr/>
          <p:nvPr/>
        </p:nvSpPr>
        <p:spPr>
          <a:xfrm rot="21154009">
            <a:off x="9893684" y="5340522"/>
            <a:ext cx="2009067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1200" dirty="0"/>
              <a:t>실제수업의 예시 사진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21"/>
          <p:cNvSpPr txBox="1">
            <a:spLocks noGrp="1"/>
          </p:cNvSpPr>
          <p:nvPr>
            <p:ph type="title"/>
          </p:nvPr>
        </p:nvSpPr>
        <p:spPr>
          <a:xfrm>
            <a:off x="5728775" y="2693145"/>
            <a:ext cx="6463225" cy="147171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600" dirty="0"/>
              <a:t>      </a:t>
            </a:r>
            <a:endParaRPr sz="96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600" b="1" dirty="0">
                <a:solidFill>
                  <a:srgbClr val="FF0000"/>
                </a:solidFill>
              </a:rPr>
              <a:t> </a:t>
            </a:r>
            <a:r>
              <a:rPr lang="en" sz="11300" b="1" dirty="0">
                <a:solidFill>
                  <a:srgbClr val="FF0000"/>
                </a:solidFill>
              </a:rPr>
              <a:t>비</a:t>
            </a:r>
            <a:r>
              <a:rPr lang="en" sz="11300" b="1" dirty="0"/>
              <a:t>누</a:t>
            </a:r>
            <a:r>
              <a:rPr lang="en" sz="11300" b="1" dirty="0">
                <a:solidFill>
                  <a:srgbClr val="FF0000"/>
                </a:solidFill>
              </a:rPr>
              <a:t>방</a:t>
            </a:r>
            <a:r>
              <a:rPr lang="en" sz="11300" b="1" dirty="0"/>
              <a:t>울</a:t>
            </a:r>
            <a:endParaRPr sz="11300" b="1" dirty="0"/>
          </a:p>
        </p:txBody>
      </p:sp>
      <p:sp>
        <p:nvSpPr>
          <p:cNvPr id="162" name="Google Shape;162;p21"/>
          <p:cNvSpPr txBox="1"/>
          <p:nvPr/>
        </p:nvSpPr>
        <p:spPr>
          <a:xfrm>
            <a:off x="0" y="6182943"/>
            <a:ext cx="12192000" cy="67500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052" name="Picture 4" descr="비눗 방울 혼자 놀이하는 아이 | 무료 사진 | photoAC">
            <a:extLst>
              <a:ext uri="{FF2B5EF4-FFF2-40B4-BE49-F238E27FC236}">
                <a16:creationId xmlns:a16="http://schemas.microsoft.com/office/drawing/2014/main" id="{9AD52E6A-AFAD-41FE-B67B-036C36986D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82431" y="1426292"/>
            <a:ext cx="4800345" cy="36029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직사각형 1">
            <a:extLst>
              <a:ext uri="{FF2B5EF4-FFF2-40B4-BE49-F238E27FC236}">
                <a16:creationId xmlns:a16="http://schemas.microsoft.com/office/drawing/2014/main" id="{C1170D1B-1898-4769-8FC5-57E4F3F24E72}"/>
              </a:ext>
            </a:extLst>
          </p:cNvPr>
          <p:cNvSpPr/>
          <p:nvPr/>
        </p:nvSpPr>
        <p:spPr>
          <a:xfrm>
            <a:off x="4473177" y="4866122"/>
            <a:ext cx="110959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dirty="0"/>
              <a:t>google.com</a:t>
            </a:r>
            <a:endParaRPr lang="ko-KR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0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53;p20">
            <a:extLst>
              <a:ext uri="{FF2B5EF4-FFF2-40B4-BE49-F238E27FC236}">
                <a16:creationId xmlns:a16="http://schemas.microsoft.com/office/drawing/2014/main" id="{4EC5F1DB-7B48-4CAE-80A7-AC1EA8DD392E}"/>
              </a:ext>
            </a:extLst>
          </p:cNvPr>
          <p:cNvSpPr txBox="1"/>
          <p:nvPr/>
        </p:nvSpPr>
        <p:spPr>
          <a:xfrm>
            <a:off x="812533" y="429500"/>
            <a:ext cx="3683100" cy="73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dirty="0">
                <a:solidFill>
                  <a:schemeClr val="dk1"/>
                </a:solidFill>
              </a:rPr>
              <a:t>[ 6 주차 특별활동 2 ]</a:t>
            </a:r>
            <a:endParaRPr sz="1900" dirty="0"/>
          </a:p>
        </p:txBody>
      </p:sp>
      <p:sp>
        <p:nvSpPr>
          <p:cNvPr id="4" name="Google Shape;173;p23">
            <a:extLst>
              <a:ext uri="{FF2B5EF4-FFF2-40B4-BE49-F238E27FC236}">
                <a16:creationId xmlns:a16="http://schemas.microsoft.com/office/drawing/2014/main" id="{8CBF93F1-6126-4CCB-90F2-5ABA3E27F8F1}"/>
              </a:ext>
            </a:extLst>
          </p:cNvPr>
          <p:cNvSpPr txBox="1"/>
          <p:nvPr/>
        </p:nvSpPr>
        <p:spPr>
          <a:xfrm>
            <a:off x="812533" y="1289200"/>
            <a:ext cx="4230300" cy="5139300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dirty="0">
                <a:solidFill>
                  <a:schemeClr val="dk1"/>
                </a:solidFill>
              </a:rPr>
              <a:t>                                      </a:t>
            </a:r>
            <a:r>
              <a:rPr lang="en" sz="6400" dirty="0">
                <a:solidFill>
                  <a:schemeClr val="dk1"/>
                </a:solidFill>
              </a:rPr>
              <a:t>   </a:t>
            </a:r>
            <a:r>
              <a:rPr lang="en" sz="6400" dirty="0">
                <a:solidFill>
                  <a:srgbClr val="FF0000"/>
                </a:solidFill>
              </a:rPr>
              <a:t>    </a:t>
            </a:r>
            <a:endParaRPr sz="6400" dirty="0">
              <a:solidFill>
                <a:srgbClr val="FF0000"/>
              </a:solidFill>
            </a:endParaRPr>
          </a:p>
          <a:p>
            <a:pPr marL="0" lvl="0" indent="0" algn="l" rtl="0">
              <a:lnSpc>
                <a:spcPct val="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6400" dirty="0">
                <a:solidFill>
                  <a:srgbClr val="FF0000"/>
                </a:solidFill>
              </a:rPr>
              <a:t> 태극기 </a:t>
            </a:r>
            <a:endParaRPr sz="6400" dirty="0">
              <a:solidFill>
                <a:srgbClr val="FF0000"/>
              </a:solidFill>
            </a:endParaRPr>
          </a:p>
          <a:p>
            <a:pPr marL="0" lvl="0" indent="0" algn="l" rtl="0">
              <a:lnSpc>
                <a:spcPct val="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6400" dirty="0">
                <a:solidFill>
                  <a:srgbClr val="FF0000"/>
                </a:solidFill>
              </a:rPr>
              <a:t>    </a:t>
            </a:r>
            <a:endParaRPr sz="6400" dirty="0">
              <a:solidFill>
                <a:srgbClr val="FF0000"/>
              </a:solidFill>
            </a:endParaRPr>
          </a:p>
          <a:p>
            <a:pPr marL="0" lvl="0" indent="0" algn="l" rtl="0">
              <a:lnSpc>
                <a:spcPct val="3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6400" dirty="0">
              <a:solidFill>
                <a:srgbClr val="FF0000"/>
              </a:solidFill>
            </a:endParaRPr>
          </a:p>
          <a:p>
            <a:pPr marL="0" lvl="0" indent="0" algn="l" rtl="0">
              <a:lnSpc>
                <a:spcPct val="3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6400" dirty="0">
              <a:solidFill>
                <a:srgbClr val="FF0000"/>
              </a:solidFill>
            </a:endParaRPr>
          </a:p>
          <a:p>
            <a:pPr marL="0" lvl="0" indent="0" algn="l" rtl="0">
              <a:lnSpc>
                <a:spcPct val="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6400" dirty="0">
                <a:solidFill>
                  <a:srgbClr val="FF0000"/>
                </a:solidFill>
              </a:rPr>
              <a:t> </a:t>
            </a:r>
            <a:r>
              <a:rPr lang="en" sz="6400" b="1" dirty="0">
                <a:solidFill>
                  <a:srgbClr val="FF0000"/>
                </a:solidFill>
              </a:rPr>
              <a:t>바람</a:t>
            </a:r>
            <a:r>
              <a:rPr lang="en" sz="6400" dirty="0">
                <a:solidFill>
                  <a:srgbClr val="FF0000"/>
                </a:solidFill>
              </a:rPr>
              <a:t>개비 </a:t>
            </a:r>
            <a:endParaRPr sz="6400" dirty="0">
              <a:solidFill>
                <a:srgbClr val="FF0000"/>
              </a:solidFill>
            </a:endParaRPr>
          </a:p>
          <a:p>
            <a:pPr marL="0" lvl="0" indent="0" algn="l" rtl="0">
              <a:lnSpc>
                <a:spcPct val="3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6400" dirty="0"/>
          </a:p>
          <a:p>
            <a:pPr marL="0" lvl="0" indent="0" algn="l" rtl="0">
              <a:lnSpc>
                <a:spcPct val="3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6400" dirty="0"/>
          </a:p>
          <a:p>
            <a:pPr marL="0" lvl="0" indent="0" algn="l" rtl="0">
              <a:lnSpc>
                <a:spcPct val="3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6400" dirty="0"/>
          </a:p>
          <a:p>
            <a:pPr marL="0" lvl="0" indent="0" algn="l" rtl="0">
              <a:lnSpc>
                <a:spcPct val="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6400" dirty="0"/>
              <a:t> </a:t>
            </a:r>
            <a:endParaRPr sz="6400" dirty="0"/>
          </a:p>
          <a:p>
            <a:pPr marL="0" lvl="0" indent="0" algn="l" rtl="0">
              <a:lnSpc>
                <a:spcPct val="3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6400" dirty="0"/>
          </a:p>
          <a:p>
            <a:pPr marL="0" lvl="0" indent="0" algn="l" rtl="0">
              <a:lnSpc>
                <a:spcPct val="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6400" dirty="0"/>
              <a:t> 만들기</a:t>
            </a:r>
            <a:r>
              <a:rPr lang="en" sz="6400" b="1" dirty="0">
                <a:solidFill>
                  <a:srgbClr val="FF0000"/>
                </a:solidFill>
              </a:rPr>
              <a:t>           </a:t>
            </a:r>
            <a:r>
              <a:rPr lang="en" sz="6400" dirty="0">
                <a:solidFill>
                  <a:schemeClr val="dk1"/>
                </a:solidFill>
              </a:rPr>
              <a:t>                </a:t>
            </a:r>
            <a:endParaRPr sz="2400" dirty="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dirty="0">
                <a:solidFill>
                  <a:srgbClr val="FF9900"/>
                </a:solidFill>
              </a:rPr>
              <a:t>     </a:t>
            </a:r>
            <a:endParaRPr sz="2400" dirty="0">
              <a:solidFill>
                <a:srgbClr val="6AA84F"/>
              </a:solidFill>
            </a:endParaRPr>
          </a:p>
          <a:p>
            <a:pPr marL="6096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solidFill>
                <a:schemeClr val="dk1"/>
              </a:solidFill>
            </a:endParaRPr>
          </a:p>
        </p:txBody>
      </p:sp>
      <p:pic>
        <p:nvPicPr>
          <p:cNvPr id="5" name="Google Shape;174;p23">
            <a:extLst>
              <a:ext uri="{FF2B5EF4-FFF2-40B4-BE49-F238E27FC236}">
                <a16:creationId xmlns:a16="http://schemas.microsoft.com/office/drawing/2014/main" id="{BE6E23A9-DF53-42EE-B4E4-3F12624EBD05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6029426" y="214874"/>
            <a:ext cx="4936175" cy="5855276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Google Shape;176;p23">
            <a:extLst>
              <a:ext uri="{FF2B5EF4-FFF2-40B4-BE49-F238E27FC236}">
                <a16:creationId xmlns:a16="http://schemas.microsoft.com/office/drawing/2014/main" id="{AD3598C3-013E-4335-BBE3-3036BA4D8618}"/>
              </a:ext>
            </a:extLst>
          </p:cNvPr>
          <p:cNvSpPr txBox="1"/>
          <p:nvPr/>
        </p:nvSpPr>
        <p:spPr>
          <a:xfrm>
            <a:off x="0" y="6182943"/>
            <a:ext cx="12192000" cy="67500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04207458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23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" name="Google Shape;247;p26">
            <a:extLst>
              <a:ext uri="{FF2B5EF4-FFF2-40B4-BE49-F238E27FC236}">
                <a16:creationId xmlns:a16="http://schemas.microsoft.com/office/drawing/2014/main" id="{0A18EE0C-B768-40D8-BEA5-01C5ADB38FCD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" name="Google Shape;101;p15">
            <a:extLst>
              <a:ext uri="{FF2B5EF4-FFF2-40B4-BE49-F238E27FC236}">
                <a16:creationId xmlns:a16="http://schemas.microsoft.com/office/drawing/2014/main" id="{86B22877-0D14-4D5C-A46F-37E8A18DE073}"/>
              </a:ext>
            </a:extLst>
          </p:cNvPr>
          <p:cNvSpPr txBox="1"/>
          <p:nvPr/>
        </p:nvSpPr>
        <p:spPr>
          <a:xfrm>
            <a:off x="286699" y="1569"/>
            <a:ext cx="11618602" cy="703434"/>
          </a:xfrm>
          <a:prstGeom prst="rect">
            <a:avLst/>
          </a:prstGeom>
          <a:solidFill>
            <a:srgbClr val="DAE3F3"/>
          </a:solidFill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lvl="0"/>
            <a:r>
              <a:rPr lang="en-US" sz="2800" dirty="0">
                <a:latin typeface="Aharoni" panose="020B0604020202020204" pitchFamily="2" charset="-79"/>
                <a:cs typeface="Aharoni" panose="020B0604020202020204" pitchFamily="2" charset="-79"/>
              </a:rPr>
              <a:t>References</a:t>
            </a:r>
            <a:endParaRPr sz="2800" dirty="0">
              <a:solidFill>
                <a:schemeClr val="tx1"/>
              </a:solidFill>
              <a:latin typeface="Aharoni" panose="020B0604020202020204" pitchFamily="2" charset="-79"/>
              <a:cs typeface="Aharoni" panose="020B0604020202020204" pitchFamily="2" charset="-79"/>
            </a:endParaRPr>
          </a:p>
        </p:txBody>
      </p:sp>
      <p:sp>
        <p:nvSpPr>
          <p:cNvPr id="7" name="Google Shape;101;p15">
            <a:extLst>
              <a:ext uri="{FF2B5EF4-FFF2-40B4-BE49-F238E27FC236}">
                <a16:creationId xmlns:a16="http://schemas.microsoft.com/office/drawing/2014/main" id="{8D51CAB3-C80C-43D5-A5AD-656491C26D90}"/>
              </a:ext>
            </a:extLst>
          </p:cNvPr>
          <p:cNvSpPr txBox="1"/>
          <p:nvPr/>
        </p:nvSpPr>
        <p:spPr>
          <a:xfrm>
            <a:off x="286699" y="849086"/>
            <a:ext cx="11618602" cy="5153561"/>
          </a:xfrm>
          <a:prstGeom prst="rect">
            <a:avLst/>
          </a:prstGeom>
          <a:solidFill>
            <a:srgbClr val="DAE3F3"/>
          </a:solidFill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571500" lvl="0" indent="-5715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800" dirty="0"/>
              <a:t>코뿔소 한글쓰기 </a:t>
            </a:r>
            <a:r>
              <a:rPr lang="en-US" altLang="ko-KR" sz="1800" dirty="0"/>
              <a:t>(</a:t>
            </a:r>
            <a:r>
              <a:rPr lang="ko-KR" altLang="en-US" sz="1800" dirty="0"/>
              <a:t>단어</a:t>
            </a:r>
            <a:r>
              <a:rPr lang="en-US" altLang="ko-KR" sz="1800" dirty="0"/>
              <a:t>)</a:t>
            </a:r>
          </a:p>
          <a:p>
            <a:pPr marL="571500" lvl="0" indent="-5715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800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https://youtu.be/7JnWRyxz-rM</a:t>
            </a:r>
            <a:endParaRPr lang="en-US" altLang="ko-KR" sz="1800" dirty="0"/>
          </a:p>
          <a:p>
            <a:pPr marL="571500" lvl="0" indent="-5715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" altLang="ko-KR" sz="1800" u="sng" dirty="0"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https://youtu.be/sI8bk7vqys0</a:t>
            </a:r>
            <a:endParaRPr lang="en" altLang="ko-KR" sz="1800" u="sng" dirty="0"/>
          </a:p>
          <a:p>
            <a:pPr marL="571500" lvl="0" indent="-5715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" altLang="ko-KR" sz="1800" u="sng" dirty="0"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https://youtu.be/a0ybUSnMQew?list=PLvGNX68W6qsd96SkJBk5dJuXNZgMNYW06</a:t>
            </a:r>
            <a:endParaRPr lang="en-US" altLang="ko-KR" sz="1800" b="1" dirty="0">
              <a:ln w="6600">
                <a:solidFill>
                  <a:schemeClr val="accent2"/>
                </a:solidFill>
                <a:prstDash val="solid"/>
              </a:ln>
              <a:effectLst>
                <a:outerShdw dist="38100" dir="2700000" algn="tl" rotWithShape="0">
                  <a:schemeClr val="accent2"/>
                </a:outerShdw>
              </a:effectLst>
            </a:endParaRPr>
          </a:p>
          <a:p>
            <a:pPr marL="571500" lvl="0" indent="-5715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" altLang="ko-KR" sz="1800" u="sng" dirty="0"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https://youtu.be/A7JczAgrmII?list=PLvGNX68W6qsd96SkJBk5dJuXNZgMNYW06</a:t>
            </a:r>
            <a:endParaRPr lang="en" altLang="ko-KR" sz="1800" u="sng" dirty="0"/>
          </a:p>
          <a:p>
            <a:pPr marL="571500" lvl="0" indent="-5715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ko-KR" sz="1800" u="sng" dirty="0">
                <a:solidFill>
                  <a:schemeClr val="tx1"/>
                </a:solidFill>
                <a:latin typeface="+mj-lt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https://youtu.be/lnrGqnvZnX4 </a:t>
            </a:r>
            <a:r>
              <a:rPr lang="en-US" altLang="ko-KR" sz="1800" dirty="0">
                <a:solidFill>
                  <a:schemeClr val="tx1"/>
                </a:solidFill>
                <a:latin typeface="+mj-lt"/>
                <a:ea typeface="Impact"/>
                <a:cs typeface="Impact"/>
                <a:sym typeface="Impact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\</a:t>
            </a:r>
            <a:endParaRPr lang="en-US" altLang="ko-KR" sz="1800" dirty="0">
              <a:solidFill>
                <a:schemeClr val="tx1"/>
              </a:solidFill>
              <a:latin typeface="+mj-lt"/>
              <a:ea typeface="Impact"/>
              <a:cs typeface="Impact"/>
              <a:sym typeface="Impact"/>
            </a:endParaRPr>
          </a:p>
          <a:p>
            <a:pPr marL="571500" lvl="0" indent="-5715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ko-KR" sz="1800" dirty="0">
                <a:solidFill>
                  <a:schemeClr val="tx1"/>
                </a:solidFill>
                <a:latin typeface="+mj-lt"/>
                <a:ea typeface="Impact"/>
                <a:cs typeface="Impact"/>
                <a:sym typeface="Impact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https://youtu.be/K2UGPJR3IKg?list=PL0Xce52AoWX5VMxw_T5UYkH_T-qFyczkf</a:t>
            </a:r>
            <a:endParaRPr lang="en-US" altLang="ko-KR" sz="1800" dirty="0">
              <a:solidFill>
                <a:schemeClr val="tx1"/>
              </a:solidFill>
              <a:latin typeface="+mj-lt"/>
              <a:ea typeface="Impact"/>
              <a:cs typeface="Impact"/>
              <a:sym typeface="Impact"/>
            </a:endParaRPr>
          </a:p>
          <a:p>
            <a:pPr marL="571500" indent="-5715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800" dirty="0">
                <a:solidFill>
                  <a:schemeClr val="tx1"/>
                </a:solidFill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https://youtu.be/xcvrj6zhJn0</a:t>
            </a:r>
            <a:endParaRPr lang="en-US" altLang="ko-KR" sz="1800" dirty="0">
              <a:solidFill>
                <a:schemeClr val="tx1"/>
              </a:solidFill>
            </a:endParaRPr>
          </a:p>
          <a:p>
            <a:pPr marL="571500" indent="-5715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" altLang="ko-KR" sz="1800" u="sng" dirty="0">
                <a:solidFill>
                  <a:schemeClr val="tx1"/>
                </a:solidFill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https://youtu.be/fHg7cQUgq9U</a:t>
            </a:r>
            <a:endParaRPr lang="en" altLang="ko-KR" sz="1800" u="sng" dirty="0">
              <a:solidFill>
                <a:schemeClr val="tx1"/>
              </a:solidFill>
            </a:endParaRPr>
          </a:p>
          <a:p>
            <a:pPr marL="571500" indent="-5715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ko-KR" sz="1800" u="sng" dirty="0">
                <a:solidFill>
                  <a:schemeClr val="tx1"/>
                </a:solidFill>
                <a:hlinkClick r:id="rId1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https://youtu.be/LG8qOJkUxaY</a:t>
            </a:r>
            <a:endParaRPr lang="en" altLang="ko-KR" sz="1800" u="sng" dirty="0">
              <a:solidFill>
                <a:schemeClr val="tx1"/>
              </a:solidFill>
            </a:endParaRPr>
          </a:p>
          <a:p>
            <a:pPr marL="571500" lvl="0" indent="-5715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800" dirty="0">
                <a:solidFill>
                  <a:schemeClr val="tx1"/>
                </a:solidFill>
              </a:rPr>
              <a:t>이미지  </a:t>
            </a:r>
            <a:r>
              <a:rPr lang="en-US" altLang="ko-KR" sz="1800" dirty="0">
                <a:solidFill>
                  <a:schemeClr val="tx1"/>
                </a:solidFill>
              </a:rPr>
              <a:t>: google.com / youtube.com / naver.com</a:t>
            </a:r>
          </a:p>
          <a:p>
            <a:r>
              <a:rPr lang="en-US" altLang="ko-KR" sz="1800" dirty="0">
                <a:solidFill>
                  <a:schemeClr val="tx1"/>
                </a:solidFill>
              </a:rPr>
              <a:t>                       </a:t>
            </a:r>
            <a:r>
              <a:rPr lang="ko-KR" altLang="en-US" sz="1800" dirty="0">
                <a:solidFill>
                  <a:schemeClr val="tx1"/>
                </a:solidFill>
              </a:rPr>
              <a:t>성취경영 연구소 </a:t>
            </a:r>
            <a:r>
              <a:rPr lang="en-US" altLang="ko-KR" sz="1800" dirty="0">
                <a:solidFill>
                  <a:schemeClr val="tx1"/>
                </a:solidFill>
              </a:rPr>
              <a:t>/ </a:t>
            </a:r>
            <a:r>
              <a:rPr lang="ko-KR" altLang="en-US" sz="1800" dirty="0">
                <a:solidFill>
                  <a:schemeClr val="tx1"/>
                </a:solidFill>
              </a:rPr>
              <a:t>사노라면의 붓끝에 시를 묻혀 캘리 한 조각</a:t>
            </a:r>
            <a:endParaRPr lang="en" altLang="ko-KR" sz="1800" u="sng" dirty="0">
              <a:solidFill>
                <a:schemeClr val="tx1"/>
              </a:solidFill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US" altLang="ko-KR" sz="1800" dirty="0"/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US" altLang="ko-KR" sz="2400" dirty="0"/>
          </a:p>
          <a:p>
            <a:pPr marL="571500" lvl="0" indent="-571500">
              <a:buFont typeface="Arial" panose="020B0604020202020204" pitchFamily="34" charset="0"/>
              <a:buChar char="•"/>
            </a:pPr>
            <a:endParaRPr lang="en-US" altLang="ko-KR" sz="2400" dirty="0"/>
          </a:p>
          <a:p>
            <a:pPr marL="571500" lvl="0" indent="-571500">
              <a:buFont typeface="Arial" panose="020B0604020202020204" pitchFamily="34" charset="0"/>
              <a:buChar char="•"/>
            </a:pPr>
            <a:endParaRPr lang="en-US" altLang="ko-KR" sz="2400" dirty="0"/>
          </a:p>
          <a:p>
            <a:pPr marL="571500" lvl="0" indent="-571500">
              <a:buFont typeface="Arial" panose="020B0604020202020204" pitchFamily="34" charset="0"/>
              <a:buChar char="•"/>
            </a:pPr>
            <a:endParaRPr sz="24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07;p16">
            <a:extLst>
              <a:ext uri="{FF2B5EF4-FFF2-40B4-BE49-F238E27FC236}">
                <a16:creationId xmlns:a16="http://schemas.microsoft.com/office/drawing/2014/main" id="{0A98A1DA-BE44-43E8-920D-BFFE3ED8B311}"/>
              </a:ext>
            </a:extLst>
          </p:cNvPr>
          <p:cNvSpPr txBox="1"/>
          <p:nvPr/>
        </p:nvSpPr>
        <p:spPr>
          <a:xfrm>
            <a:off x="0" y="6182943"/>
            <a:ext cx="12192000" cy="67500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909A3968-B8A1-40A7-9F00-D890302D3E69}"/>
              </a:ext>
            </a:extLst>
          </p:cNvPr>
          <p:cNvSpPr/>
          <p:nvPr/>
        </p:nvSpPr>
        <p:spPr>
          <a:xfrm>
            <a:off x="6614403" y="1788718"/>
            <a:ext cx="4320413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54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chemeClr val="accent2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안녕</a:t>
            </a:r>
            <a:r>
              <a:rPr lang="en-US" altLang="ko-KR" sz="54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chemeClr val="accent2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, </a:t>
            </a:r>
            <a:r>
              <a:rPr lang="ko-KR" altLang="en-US" sz="54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chemeClr val="accent2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친구들</a:t>
            </a:r>
            <a:r>
              <a:rPr lang="en-US" altLang="ko-KR" sz="60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chemeClr val="accent2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!</a:t>
            </a:r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F3915A5C-EC37-4674-AB1C-140D271D304C}"/>
              </a:ext>
            </a:extLst>
          </p:cNvPr>
          <p:cNvSpPr/>
          <p:nvPr/>
        </p:nvSpPr>
        <p:spPr>
          <a:xfrm>
            <a:off x="4669069" y="638367"/>
            <a:ext cx="7885649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ko-KR" altLang="en-US" sz="54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안녕하세요</a:t>
            </a:r>
            <a:r>
              <a:rPr lang="en-US" altLang="ko-KR" sz="54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, </a:t>
            </a:r>
            <a:r>
              <a:rPr lang="ko-KR" altLang="en-US" sz="54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선생님</a:t>
            </a:r>
            <a:r>
              <a:rPr lang="en-US" altLang="ko-KR" sz="54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!</a:t>
            </a:r>
          </a:p>
        </p:txBody>
      </p:sp>
      <p:pic>
        <p:nvPicPr>
          <p:cNvPr id="15" name="온라인 미디어 1" title="￫ﾏﾄ￫ﾠﾈ￫ﾯﾸ￭ﾌﾡ￭ﾌﾡ - ￪ﾼﾭ￪ﾼﾭ ￬ﾕﾽ￬ﾆﾍ￭ﾕﾴ(2018)">
            <a:hlinkClick r:id="" action="ppaction://media"/>
            <a:extLst>
              <a:ext uri="{FF2B5EF4-FFF2-40B4-BE49-F238E27FC236}">
                <a16:creationId xmlns:a16="http://schemas.microsoft.com/office/drawing/2014/main" id="{55BDEB8E-2692-4547-A27D-A300A81941C9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511444" y="738197"/>
            <a:ext cx="3211955" cy="2695642"/>
          </a:xfrm>
          <a:prstGeom prst="rect">
            <a:avLst/>
          </a:prstGeom>
        </p:spPr>
      </p:pic>
      <p:sp>
        <p:nvSpPr>
          <p:cNvPr id="16" name="직사각형 15">
            <a:extLst>
              <a:ext uri="{FF2B5EF4-FFF2-40B4-BE49-F238E27FC236}">
                <a16:creationId xmlns:a16="http://schemas.microsoft.com/office/drawing/2014/main" id="{8DA3F97B-129F-4EC1-86F2-E89ECE24D099}"/>
              </a:ext>
            </a:extLst>
          </p:cNvPr>
          <p:cNvSpPr/>
          <p:nvPr/>
        </p:nvSpPr>
        <p:spPr>
          <a:xfrm>
            <a:off x="5496946" y="4296703"/>
            <a:ext cx="5437870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r"/>
            <a:r>
              <a:rPr lang="ko-KR" altLang="en-US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수업할 때 집중하기로 약속해</a:t>
            </a:r>
            <a:r>
              <a:rPr lang="en-US" altLang="ko-KR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!</a:t>
            </a:r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F56F3734-A302-4CD6-9074-C489FE57AA25}"/>
              </a:ext>
            </a:extLst>
          </p:cNvPr>
          <p:cNvSpPr/>
          <p:nvPr/>
        </p:nvSpPr>
        <p:spPr>
          <a:xfrm>
            <a:off x="5496946" y="3457472"/>
            <a:ext cx="5437870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r"/>
            <a:r>
              <a:rPr lang="ko-KR" altLang="en-US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인사 잘하기로 약속해</a:t>
            </a:r>
            <a:r>
              <a:rPr lang="en-US" altLang="ko-KR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!</a:t>
            </a:r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4A4725A6-8321-4247-BBC5-F63549770BDD}"/>
              </a:ext>
            </a:extLst>
          </p:cNvPr>
          <p:cNvSpPr/>
          <p:nvPr/>
        </p:nvSpPr>
        <p:spPr>
          <a:xfrm>
            <a:off x="4949338" y="5135934"/>
            <a:ext cx="5985478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ko-KR" altLang="en-US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친구들과 </a:t>
            </a:r>
            <a:r>
              <a:rPr lang="ko-KR" altLang="en-US" sz="28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사이좋게</a:t>
            </a:r>
            <a:r>
              <a:rPr lang="ko-KR" altLang="en-US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지내기로 약속해</a:t>
            </a:r>
            <a:r>
              <a:rPr lang="en-US" altLang="ko-KR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!</a:t>
            </a:r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8AB7BEE0-4F10-4A22-A8C1-10694B365430}"/>
              </a:ext>
            </a:extLst>
          </p:cNvPr>
          <p:cNvSpPr/>
          <p:nvPr/>
        </p:nvSpPr>
        <p:spPr>
          <a:xfrm>
            <a:off x="960309" y="3457472"/>
            <a:ext cx="231422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z="1200" dirty="0">
                <a:hlinkClick r:id="rId5"/>
              </a:rPr>
              <a:t>https://youtu.be/7JnWRyxz-rM</a:t>
            </a:r>
            <a:endParaRPr lang="en-US" altLang="ko-KR" sz="1200" dirty="0"/>
          </a:p>
          <a:p>
            <a:endParaRPr lang="ko-KR" altLang="en-US" sz="1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4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 3.33333E-6 L 0 -0.07223 " pathEditMode="relative" rAng="0" ptsTypes="AA">
                                      <p:cBhvr>
                                        <p:cTn id="8" dur="5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9" dur="2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0" dur="25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1" dur="25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2" dur="25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32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9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34" fill="hold" display="0">
                  <p:stCondLst>
                    <p:cond delay="indefinite"/>
                  </p:stCondLst>
                </p:cTn>
                <p:tgtEl>
                  <p:spTgt spid="15"/>
                </p:tgtEl>
              </p:cMediaNode>
            </p:video>
          </p:childTnLst>
        </p:cTn>
      </p:par>
    </p:tnLst>
    <p:bldLst>
      <p:bldP spid="13" grpId="0"/>
      <p:bldP spid="14" grpId="0"/>
      <p:bldP spid="16" grpId="0"/>
      <p:bldP spid="17" grpId="0"/>
      <p:bldP spid="1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07;p16">
            <a:extLst>
              <a:ext uri="{FF2B5EF4-FFF2-40B4-BE49-F238E27FC236}">
                <a16:creationId xmlns:a16="http://schemas.microsoft.com/office/drawing/2014/main" id="{BDE224A1-8924-4BBA-B460-9A77BFE38682}"/>
              </a:ext>
            </a:extLst>
          </p:cNvPr>
          <p:cNvSpPr txBox="1"/>
          <p:nvPr/>
        </p:nvSpPr>
        <p:spPr>
          <a:xfrm>
            <a:off x="0" y="6182943"/>
            <a:ext cx="12192000" cy="67500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70EC2314-3938-4ECA-B515-CF8C88FC68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3590" y="1198081"/>
            <a:ext cx="5625885" cy="400934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4" name="직사각형 3">
            <a:extLst>
              <a:ext uri="{FF2B5EF4-FFF2-40B4-BE49-F238E27FC236}">
                <a16:creationId xmlns:a16="http://schemas.microsoft.com/office/drawing/2014/main" id="{E39DA4D6-0523-4B59-9B45-B7473D273B77}"/>
              </a:ext>
            </a:extLst>
          </p:cNvPr>
          <p:cNvSpPr/>
          <p:nvPr/>
        </p:nvSpPr>
        <p:spPr>
          <a:xfrm>
            <a:off x="6428686" y="1167170"/>
            <a:ext cx="5029724" cy="230832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ko-KR" altLang="en-US" sz="3600" b="1" cap="none" spc="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자음노래 </a:t>
            </a:r>
            <a:r>
              <a:rPr lang="en-US" altLang="ko-KR" sz="36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: </a:t>
            </a:r>
            <a:endParaRPr lang="en-US" altLang="ko-KR" sz="3600" b="1" cap="none" spc="0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  <a:p>
            <a:endParaRPr lang="en-US" altLang="ko-KR" sz="3600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  <a:p>
            <a:endParaRPr lang="en-US" altLang="ko-KR" sz="3600" b="1" cap="none" spc="0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  <a:p>
            <a:r>
              <a:rPr lang="ko-KR" altLang="en-US" sz="36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모음노래 </a:t>
            </a:r>
            <a:r>
              <a:rPr lang="en-US" altLang="ko-KR" sz="36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: </a:t>
            </a:r>
            <a:endParaRPr lang="en-US" altLang="ko-KR" sz="3600" b="1" cap="none" spc="0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957DFB60-4141-4439-8B29-5581A90DC2D1}"/>
              </a:ext>
            </a:extLst>
          </p:cNvPr>
          <p:cNvSpPr/>
          <p:nvPr/>
        </p:nvSpPr>
        <p:spPr>
          <a:xfrm>
            <a:off x="6421467" y="1859667"/>
            <a:ext cx="499666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" altLang="ko-KR" sz="2400" u="sng" dirty="0">
                <a:solidFill>
                  <a:schemeClr val="hlink"/>
                </a:solidFill>
                <a:hlinkClick r:id="rId3"/>
              </a:rPr>
              <a:t>https://youtu.be/sI8bk7vqys0</a:t>
            </a:r>
            <a:r>
              <a:rPr lang="en" altLang="ko-KR" sz="2400" dirty="0"/>
              <a:t> 1:28</a:t>
            </a:r>
            <a:endParaRPr lang="ko-KR" altLang="en-US" sz="2400" dirty="0"/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1A8B7D83-9C6E-43E9-9FAB-48CC6F4FE01D}"/>
              </a:ext>
            </a:extLst>
          </p:cNvPr>
          <p:cNvSpPr/>
          <p:nvPr/>
        </p:nvSpPr>
        <p:spPr>
          <a:xfrm>
            <a:off x="6461747" y="3499650"/>
            <a:ext cx="502972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" altLang="ko-KR" sz="2000" u="sng" dirty="0">
                <a:solidFill>
                  <a:schemeClr val="hlink"/>
                </a:solidFill>
                <a:hlinkClick r:id="rId4"/>
              </a:rPr>
              <a:t>https://youtu.be/a0ybUSnMQew?list=PLvGNX68W6qsd96SkJBk5dJuXNZgMNYW06</a:t>
            </a:r>
            <a:endParaRPr lang="en-US" altLang="ko-KR" sz="2000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60F036EA-9B76-481F-9276-5A14C7E8130B}"/>
              </a:ext>
            </a:extLst>
          </p:cNvPr>
          <p:cNvSpPr/>
          <p:nvPr/>
        </p:nvSpPr>
        <p:spPr>
          <a:xfrm>
            <a:off x="6445216" y="4509686"/>
            <a:ext cx="499666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" altLang="ko-KR" sz="2000" u="sng" dirty="0">
                <a:solidFill>
                  <a:schemeClr val="hlink"/>
                </a:solidFill>
                <a:hlinkClick r:id="rId5"/>
              </a:rPr>
              <a:t>https://youtu.be/A7JczAgrmII?list=PLvGNX68W6qsd96SkJBk5dJuXNZgMNYW06</a:t>
            </a:r>
            <a:endParaRPr lang="ko-KR" altLang="en-US" sz="20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1A08158-34E0-452D-BE8F-20235AC3D8E1}"/>
              </a:ext>
            </a:extLst>
          </p:cNvPr>
          <p:cNvSpPr txBox="1"/>
          <p:nvPr/>
        </p:nvSpPr>
        <p:spPr>
          <a:xfrm>
            <a:off x="4759012" y="5172907"/>
            <a:ext cx="25559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/>
              <a:t>Youtube.com</a:t>
            </a:r>
            <a:endParaRPr lang="ko-KR" altLang="en-US" sz="1200" dirty="0"/>
          </a:p>
        </p:txBody>
      </p:sp>
    </p:spTree>
    <p:extLst>
      <p:ext uri="{BB962C8B-B14F-4D97-AF65-F5344CB8AC3E}">
        <p14:creationId xmlns:p14="http://schemas.microsoft.com/office/powerpoint/2010/main" val="38254913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9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0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1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2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3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>
            <a:extLst>
              <a:ext uri="{FF2B5EF4-FFF2-40B4-BE49-F238E27FC236}">
                <a16:creationId xmlns:a16="http://schemas.microsoft.com/office/drawing/2014/main" id="{7B326CF0-4E50-4E1B-862C-F2AF42515369}"/>
              </a:ext>
            </a:extLst>
          </p:cNvPr>
          <p:cNvSpPr/>
          <p:nvPr/>
        </p:nvSpPr>
        <p:spPr>
          <a:xfrm>
            <a:off x="151528" y="215548"/>
            <a:ext cx="2945037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ko-KR" sz="24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[ </a:t>
            </a:r>
            <a:r>
              <a:rPr lang="ko-KR" altLang="en-US" sz="24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복습 한글 마 </a:t>
            </a:r>
            <a:r>
              <a:rPr lang="en-US" altLang="ko-KR" sz="24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- </a:t>
            </a:r>
            <a:r>
              <a:rPr lang="ko-KR" altLang="en-US" sz="24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미 </a:t>
            </a:r>
            <a:r>
              <a:rPr lang="en-US" altLang="ko-KR" sz="24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]</a:t>
            </a:r>
          </a:p>
        </p:txBody>
      </p:sp>
      <p:sp>
        <p:nvSpPr>
          <p:cNvPr id="24" name="Google Shape;107;p16">
            <a:extLst>
              <a:ext uri="{FF2B5EF4-FFF2-40B4-BE49-F238E27FC236}">
                <a16:creationId xmlns:a16="http://schemas.microsoft.com/office/drawing/2014/main" id="{C47F6E31-0371-488D-A461-0E3826C03783}"/>
              </a:ext>
            </a:extLst>
          </p:cNvPr>
          <p:cNvSpPr txBox="1"/>
          <p:nvPr/>
        </p:nvSpPr>
        <p:spPr>
          <a:xfrm>
            <a:off x="0" y="6197068"/>
            <a:ext cx="12192000" cy="67500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ko-KR" altLang="en-US" sz="1200" b="1" i="0" u="none" strike="noStrike" cap="none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ko-KR" altLang="en-US" sz="12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altLang="ko-KR" sz="12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(NAKS)</a:t>
            </a:r>
            <a:endParaRPr lang="ko-KR" altLang="en-US"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-US" sz="12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lang="en-US"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" name="직사각형 24">
            <a:extLst>
              <a:ext uri="{FF2B5EF4-FFF2-40B4-BE49-F238E27FC236}">
                <a16:creationId xmlns:a16="http://schemas.microsoft.com/office/drawing/2014/main" id="{B75A0A09-BA37-4B5E-92FB-F3E956A83341}"/>
              </a:ext>
            </a:extLst>
          </p:cNvPr>
          <p:cNvSpPr/>
          <p:nvPr/>
        </p:nvSpPr>
        <p:spPr>
          <a:xfrm>
            <a:off x="9199244" y="493869"/>
            <a:ext cx="2992756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30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ㅏ</a:t>
            </a:r>
            <a:endParaRPr lang="en-US" altLang="ko-KR" sz="3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26" name="직사각형 25">
            <a:extLst>
              <a:ext uri="{FF2B5EF4-FFF2-40B4-BE49-F238E27FC236}">
                <a16:creationId xmlns:a16="http://schemas.microsoft.com/office/drawing/2014/main" id="{2BFDC51A-023C-402D-B35E-4874D53E6FE0}"/>
              </a:ext>
            </a:extLst>
          </p:cNvPr>
          <p:cNvSpPr/>
          <p:nvPr/>
        </p:nvSpPr>
        <p:spPr>
          <a:xfrm>
            <a:off x="1743143" y="1004164"/>
            <a:ext cx="2743824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30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00B05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ㅁ</a:t>
            </a:r>
            <a:endParaRPr lang="en-US" altLang="ko-KR" sz="3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00B05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27" name="직사각형 26">
            <a:extLst>
              <a:ext uri="{FF2B5EF4-FFF2-40B4-BE49-F238E27FC236}">
                <a16:creationId xmlns:a16="http://schemas.microsoft.com/office/drawing/2014/main" id="{73D76A02-DDDC-44C3-B70D-DA58550D986C}"/>
              </a:ext>
            </a:extLst>
          </p:cNvPr>
          <p:cNvSpPr/>
          <p:nvPr/>
        </p:nvSpPr>
        <p:spPr>
          <a:xfrm>
            <a:off x="9199244" y="470125"/>
            <a:ext cx="2992756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30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ㅑ</a:t>
            </a:r>
            <a:endParaRPr lang="en-US" altLang="ko-KR" sz="3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28" name="직사각형 27">
            <a:extLst>
              <a:ext uri="{FF2B5EF4-FFF2-40B4-BE49-F238E27FC236}">
                <a16:creationId xmlns:a16="http://schemas.microsoft.com/office/drawing/2014/main" id="{8CB00D86-2E4D-48F6-8FD6-AC14739292F2}"/>
              </a:ext>
            </a:extLst>
          </p:cNvPr>
          <p:cNvSpPr/>
          <p:nvPr/>
        </p:nvSpPr>
        <p:spPr>
          <a:xfrm>
            <a:off x="9197077" y="446381"/>
            <a:ext cx="2992756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30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ㅓ</a:t>
            </a:r>
            <a:endParaRPr lang="en-US" altLang="ko-KR" sz="3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29" name="직사각형 28">
            <a:extLst>
              <a:ext uri="{FF2B5EF4-FFF2-40B4-BE49-F238E27FC236}">
                <a16:creationId xmlns:a16="http://schemas.microsoft.com/office/drawing/2014/main" id="{F161F18E-5D71-422F-8228-170D6CFBAA12}"/>
              </a:ext>
            </a:extLst>
          </p:cNvPr>
          <p:cNvSpPr/>
          <p:nvPr/>
        </p:nvSpPr>
        <p:spPr>
          <a:xfrm>
            <a:off x="9004374" y="481997"/>
            <a:ext cx="2992756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30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ㅕ</a:t>
            </a:r>
            <a:endParaRPr lang="en-US" altLang="ko-KR" sz="3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30" name="직사각형 29">
            <a:extLst>
              <a:ext uri="{FF2B5EF4-FFF2-40B4-BE49-F238E27FC236}">
                <a16:creationId xmlns:a16="http://schemas.microsoft.com/office/drawing/2014/main" id="{F708A700-05EC-4F2A-8100-FA8299E162A4}"/>
              </a:ext>
            </a:extLst>
          </p:cNvPr>
          <p:cNvSpPr/>
          <p:nvPr/>
        </p:nvSpPr>
        <p:spPr>
          <a:xfrm>
            <a:off x="3698281" y="2775115"/>
            <a:ext cx="2992756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30000" b="1" spc="50" dirty="0" err="1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ㅗ</a:t>
            </a:r>
            <a:endParaRPr lang="en-US" altLang="ko-KR" sz="3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31" name="직사각형 30">
            <a:extLst>
              <a:ext uri="{FF2B5EF4-FFF2-40B4-BE49-F238E27FC236}">
                <a16:creationId xmlns:a16="http://schemas.microsoft.com/office/drawing/2014/main" id="{181EBE3C-AA49-4DDD-8273-987A5F81F52B}"/>
              </a:ext>
            </a:extLst>
          </p:cNvPr>
          <p:cNvSpPr/>
          <p:nvPr/>
        </p:nvSpPr>
        <p:spPr>
          <a:xfrm>
            <a:off x="9199597" y="458253"/>
            <a:ext cx="2992756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30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ㅣ</a:t>
            </a:r>
            <a:endParaRPr lang="en-US" altLang="ko-KR" sz="3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32" name="직사각형 31">
            <a:extLst>
              <a:ext uri="{FF2B5EF4-FFF2-40B4-BE49-F238E27FC236}">
                <a16:creationId xmlns:a16="http://schemas.microsoft.com/office/drawing/2014/main" id="{2C80AEFB-9AFD-4A55-8BCD-EF6C83E0B0B6}"/>
              </a:ext>
            </a:extLst>
          </p:cNvPr>
          <p:cNvSpPr/>
          <p:nvPr/>
        </p:nvSpPr>
        <p:spPr>
          <a:xfrm>
            <a:off x="3850681" y="2927515"/>
            <a:ext cx="2992756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endParaRPr lang="en-US" altLang="ko-KR" sz="3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33" name="직사각형 32">
            <a:extLst>
              <a:ext uri="{FF2B5EF4-FFF2-40B4-BE49-F238E27FC236}">
                <a16:creationId xmlns:a16="http://schemas.microsoft.com/office/drawing/2014/main" id="{0E916AE3-93E5-4BDD-8EE2-DC42A2D758F4}"/>
              </a:ext>
            </a:extLst>
          </p:cNvPr>
          <p:cNvSpPr/>
          <p:nvPr/>
        </p:nvSpPr>
        <p:spPr>
          <a:xfrm>
            <a:off x="3698281" y="2775115"/>
            <a:ext cx="2992756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30000" b="1" cap="none" spc="50" dirty="0" err="1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ㅛ</a:t>
            </a:r>
            <a:endParaRPr lang="en-US" altLang="ko-KR" sz="3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34" name="직사각형 33">
            <a:extLst>
              <a:ext uri="{FF2B5EF4-FFF2-40B4-BE49-F238E27FC236}">
                <a16:creationId xmlns:a16="http://schemas.microsoft.com/office/drawing/2014/main" id="{8ABFCB6E-B8C9-4547-93D9-DEE5C9302F62}"/>
              </a:ext>
            </a:extLst>
          </p:cNvPr>
          <p:cNvSpPr/>
          <p:nvPr/>
        </p:nvSpPr>
        <p:spPr>
          <a:xfrm>
            <a:off x="3695761" y="2979418"/>
            <a:ext cx="2992756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30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ㅜ</a:t>
            </a:r>
            <a:endParaRPr lang="en-US" altLang="ko-KR" sz="3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35" name="직사각형 34">
            <a:extLst>
              <a:ext uri="{FF2B5EF4-FFF2-40B4-BE49-F238E27FC236}">
                <a16:creationId xmlns:a16="http://schemas.microsoft.com/office/drawing/2014/main" id="{82410E28-118A-43F0-AEF0-6E0139BB1B02}"/>
              </a:ext>
            </a:extLst>
          </p:cNvPr>
          <p:cNvSpPr/>
          <p:nvPr/>
        </p:nvSpPr>
        <p:spPr>
          <a:xfrm>
            <a:off x="3695761" y="2994407"/>
            <a:ext cx="2992756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30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ㅠ</a:t>
            </a:r>
            <a:endParaRPr lang="en-US" altLang="ko-KR" sz="3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36" name="직사각형 35">
            <a:extLst>
              <a:ext uri="{FF2B5EF4-FFF2-40B4-BE49-F238E27FC236}">
                <a16:creationId xmlns:a16="http://schemas.microsoft.com/office/drawing/2014/main" id="{F7F08C8C-08B6-4BEB-B826-FFDD9E82714D}"/>
              </a:ext>
            </a:extLst>
          </p:cNvPr>
          <p:cNvSpPr/>
          <p:nvPr/>
        </p:nvSpPr>
        <p:spPr>
          <a:xfrm>
            <a:off x="3695761" y="2994407"/>
            <a:ext cx="2992756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30000" b="1" cap="none" spc="50" dirty="0" err="1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ㅡ</a:t>
            </a:r>
            <a:endParaRPr lang="en-US" altLang="ko-KR" sz="3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0571545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2643 -0.13333 L 0.17487 -0.13125 " pathEditMode="relative" rAng="0" ptsTypes="AA">
                                      <p:cBhvr>
                                        <p:cTn id="9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065" y="9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54167E-6 2.22222E-6 L -0.2944 2.22222E-6 " pathEditMode="relative" rAng="0" ptsTypes="AA">
                                      <p:cBhvr>
                                        <p:cTn id="16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727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500"/>
                            </p:stCondLst>
                            <p:childTnLst>
                              <p:par>
                                <p:cTn id="18" presetID="10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000"/>
                            </p:stCondLst>
                            <p:childTnLst>
                              <p:par>
                                <p:cTn id="22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500"/>
                            </p:stCondLst>
                            <p:childTnLst>
                              <p:par>
                                <p:cTn id="26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54167E-6 4.44444E-6 L -0.2944 4.44444E-6 " pathEditMode="relative" rAng="0" ptsTypes="AA">
                                      <p:cBhvr>
                                        <p:cTn id="27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727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500"/>
                            </p:stCondLst>
                            <p:childTnLst>
                              <p:par>
                                <p:cTn id="29" presetID="10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0"/>
                            </p:stCondLst>
                            <p:childTnLst>
                              <p:par>
                                <p:cTn id="33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500"/>
                            </p:stCondLst>
                            <p:childTnLst>
                              <p:par>
                                <p:cTn id="37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849 -3.33333E-6 L -0.26354 0.00949 " pathEditMode="relative" rAng="0" ptsTypes="AA">
                                      <p:cBhvr>
                                        <p:cTn id="3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102" y="46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6500"/>
                            </p:stCondLst>
                            <p:childTnLst>
                              <p:par>
                                <p:cTn id="40" presetID="10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7000"/>
                            </p:stCondLst>
                            <p:childTnLst>
                              <p:par>
                                <p:cTn id="44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7500"/>
                            </p:stCondLst>
                            <p:childTnLst>
                              <p:par>
                                <p:cTn id="48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6 2.59259E-6 L -0.24544 0.00393 " pathEditMode="relative" rAng="0" ptsTypes="AA">
                                      <p:cBhvr>
                                        <p:cTn id="4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279" y="18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8500"/>
                            </p:stCondLst>
                            <p:childTnLst>
                              <p:par>
                                <p:cTn id="51" presetID="10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9000"/>
                            </p:stCondLst>
                            <p:childTnLst>
                              <p:par>
                                <p:cTn id="55" presetID="10" presetClass="entr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9500"/>
                            </p:stCondLst>
                            <p:childTnLst>
                              <p:par>
                                <p:cTn id="59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3.33333E-6 L -0.00065 -0.09838 " pathEditMode="relative" rAng="0" ptsTypes="AA">
                                      <p:cBhvr>
                                        <p:cTn id="60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" y="-49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0500"/>
                            </p:stCondLst>
                            <p:childTnLst>
                              <p:par>
                                <p:cTn id="62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11000"/>
                            </p:stCondLst>
                            <p:childTnLst>
                              <p:par>
                                <p:cTn id="66" presetID="10" presetClass="entr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11500"/>
                            </p:stCondLst>
                            <p:childTnLst>
                              <p:par>
                                <p:cTn id="70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3.33333E-6 L -0.00065 -0.09838 " pathEditMode="relative" rAng="0" ptsTypes="AA">
                                      <p:cBhvr>
                                        <p:cTn id="71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" y="-49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12500"/>
                            </p:stCondLst>
                            <p:childTnLst>
                              <p:par>
                                <p:cTn id="73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3000"/>
                            </p:stCondLst>
                            <p:childTnLst>
                              <p:par>
                                <p:cTn id="77" presetID="10" presetClass="entr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3500"/>
                            </p:stCondLst>
                            <p:childTnLst>
                              <p:par>
                                <p:cTn id="81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25E-6 2.22222E-6 L -0.00065 -0.09838 " pathEditMode="relative" rAng="0" ptsTypes="AA">
                                      <p:cBhvr>
                                        <p:cTn id="82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" y="-49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14500"/>
                            </p:stCondLst>
                            <p:childTnLst>
                              <p:par>
                                <p:cTn id="84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15000"/>
                            </p:stCondLst>
                            <p:childTnLst>
                              <p:par>
                                <p:cTn id="88" presetID="10" presetClass="entr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15500"/>
                            </p:stCondLst>
                            <p:childTnLst>
                              <p:par>
                                <p:cTn id="92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25E-6 -1.11111E-6 L -0.00065 -0.09838 " pathEditMode="relative" rAng="0" ptsTypes="AA">
                                      <p:cBhvr>
                                        <p:cTn id="93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" y="-49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16500"/>
                            </p:stCondLst>
                            <p:childTnLst>
                              <p:par>
                                <p:cTn id="95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17000"/>
                            </p:stCondLst>
                            <p:childTnLst>
                              <p:par>
                                <p:cTn id="99" presetID="10" presetClass="entr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17500"/>
                            </p:stCondLst>
                            <p:childTnLst>
                              <p:par>
                                <p:cTn id="103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25E-6 -1.11111E-6 L -0.00065 -0.09838 " pathEditMode="relative" rAng="0" ptsTypes="AA">
                                      <p:cBhvr>
                                        <p:cTn id="104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" y="-49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18500"/>
                            </p:stCondLst>
                            <p:childTnLst>
                              <p:par>
                                <p:cTn id="106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19000"/>
                            </p:stCondLst>
                            <p:childTnLst>
                              <p:par>
                                <p:cTn id="110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19500"/>
                            </p:stCondLst>
                            <p:childTnLst>
                              <p:par>
                                <p:cTn id="114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54167E-6 4.81481E-6 L -0.26406 0.00625 " pathEditMode="relative" rAng="0" ptsTypes="AA">
                                      <p:cBhvr>
                                        <p:cTn id="115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203" y="30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20500"/>
                            </p:stCondLst>
                            <p:childTnLst>
                              <p:par>
                                <p:cTn id="117" presetID="10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21000"/>
                            </p:stCondLst>
                            <p:childTnLst>
                              <p:par>
                                <p:cTn id="121" presetID="49" presetClass="exit" presetSubtype="0" accel="10000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2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2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7" fill="hold">
                            <p:stCondLst>
                              <p:cond delay="21500"/>
                            </p:stCondLst>
                            <p:childTnLst>
                              <p:par>
                                <p:cTn id="128" presetID="10" presetClass="entr" presetSubtype="0" fill="hold" grpId="2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28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1" fill="hold">
                            <p:stCondLst>
                              <p:cond delay="22000"/>
                            </p:stCondLst>
                            <p:childTnLst>
                              <p:par>
                                <p:cTn id="132" presetID="42" presetClass="path" presetSubtype="0" accel="50000" decel="5000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32"/>
                                    </p:cond>
                                  </p:endCondLst>
                                  <p:childTnLst>
                                    <p:animMotion origin="layout" path="M -1.66667E-6 3.33333E-6 L -0.00065 -0.09838 " pathEditMode="relative" rAng="0" ptsTypes="AA">
                                      <p:cBhvr>
                                        <p:cTn id="133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" y="-49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4" fill="hold">
                            <p:stCondLst>
                              <p:cond delay="23000"/>
                            </p:stCondLst>
                            <p:childTnLst>
                              <p:par>
                                <p:cTn id="135" presetID="10" presetClass="exit" presetSubtype="0" fill="hold" grpId="1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35"/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3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25" grpId="1"/>
      <p:bldP spid="25" grpId="2"/>
      <p:bldP spid="26" grpId="0"/>
      <p:bldP spid="26" grpId="1"/>
      <p:bldP spid="26" grpId="2"/>
      <p:bldP spid="27" grpId="0"/>
      <p:bldP spid="27" grpId="1"/>
      <p:bldP spid="27" grpId="2"/>
      <p:bldP spid="28" grpId="0"/>
      <p:bldP spid="28" grpId="1"/>
      <p:bldP spid="28" grpId="2"/>
      <p:bldP spid="29" grpId="0"/>
      <p:bldP spid="29" grpId="1"/>
      <p:bldP spid="29" grpId="2"/>
      <p:bldP spid="30" grpId="0"/>
      <p:bldP spid="30" grpId="1"/>
      <p:bldP spid="30" grpId="2"/>
      <p:bldP spid="31" grpId="0"/>
      <p:bldP spid="31" grpId="1"/>
      <p:bldP spid="31" grpId="2"/>
      <p:bldP spid="32" grpId="0"/>
      <p:bldP spid="32" grpId="1"/>
      <p:bldP spid="32" grpId="2"/>
      <p:bldP spid="33" grpId="0"/>
      <p:bldP spid="33" grpId="1"/>
      <p:bldP spid="33" grpId="2"/>
      <p:bldP spid="34" grpId="0"/>
      <p:bldP spid="34" grpId="1"/>
      <p:bldP spid="34" grpId="2"/>
      <p:bldP spid="35" grpId="0"/>
      <p:bldP spid="35" grpId="1"/>
      <p:bldP spid="35" grpId="2"/>
      <p:bldP spid="36" grpId="0"/>
      <p:bldP spid="36" grpId="1"/>
      <p:bldP spid="36" grpId="2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>
            <a:extLst>
              <a:ext uri="{FF2B5EF4-FFF2-40B4-BE49-F238E27FC236}">
                <a16:creationId xmlns:a16="http://schemas.microsoft.com/office/drawing/2014/main" id="{50A7686D-46C4-48C5-8745-DCD39A37E382}"/>
              </a:ext>
            </a:extLst>
          </p:cNvPr>
          <p:cNvSpPr/>
          <p:nvPr/>
        </p:nvSpPr>
        <p:spPr>
          <a:xfrm>
            <a:off x="832785" y="1513353"/>
            <a:ext cx="1422185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9600" b="1" cap="none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ㄱ</a:t>
            </a:r>
            <a:endParaRPr lang="en-US" altLang="ko-KR" sz="96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EE1D8A5B-0B44-4079-9EB7-3CC3006CFD30}"/>
              </a:ext>
            </a:extLst>
          </p:cNvPr>
          <p:cNvSpPr/>
          <p:nvPr/>
        </p:nvSpPr>
        <p:spPr>
          <a:xfrm>
            <a:off x="198121" y="224737"/>
            <a:ext cx="2876108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ko-KR" sz="2400" b="1" spc="5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[ </a:t>
            </a:r>
            <a:r>
              <a:rPr lang="ko-KR" altLang="en-US" sz="24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오늘의</a:t>
            </a:r>
            <a:r>
              <a:rPr lang="en-US" altLang="ko-KR" sz="24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ko-KR" altLang="en-US" sz="2400" b="1" spc="50" dirty="0" err="1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한글자음</a:t>
            </a:r>
            <a:r>
              <a:rPr lang="ko-KR" altLang="en-US" sz="24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altLang="ko-KR" sz="24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]</a:t>
            </a:r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04CDB0D1-9DCB-4E8D-8E37-4E4AA5AC5D9A}"/>
              </a:ext>
            </a:extLst>
          </p:cNvPr>
          <p:cNvSpPr/>
          <p:nvPr/>
        </p:nvSpPr>
        <p:spPr>
          <a:xfrm>
            <a:off x="2350159" y="1513353"/>
            <a:ext cx="1422185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96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ㄴ</a:t>
            </a:r>
            <a:endParaRPr lang="en-US" altLang="ko-KR" sz="96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B116A8C3-0206-407E-A324-344BDE7A6525}"/>
              </a:ext>
            </a:extLst>
          </p:cNvPr>
          <p:cNvSpPr/>
          <p:nvPr/>
        </p:nvSpPr>
        <p:spPr>
          <a:xfrm>
            <a:off x="3867533" y="1513353"/>
            <a:ext cx="1422185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96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ㄷ</a:t>
            </a:r>
            <a:endParaRPr lang="en-US" altLang="ko-KR" sz="96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F38C6BFA-822F-419F-A894-AA7C6152EAB5}"/>
              </a:ext>
            </a:extLst>
          </p:cNvPr>
          <p:cNvSpPr/>
          <p:nvPr/>
        </p:nvSpPr>
        <p:spPr>
          <a:xfrm>
            <a:off x="5384907" y="1513353"/>
            <a:ext cx="1422185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9600" b="1" cap="none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ㄹ</a:t>
            </a:r>
            <a:endParaRPr lang="en-US" altLang="ko-KR" sz="96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9728C3DE-C3A8-4873-AB6D-0F0B99887138}"/>
              </a:ext>
            </a:extLst>
          </p:cNvPr>
          <p:cNvSpPr/>
          <p:nvPr/>
        </p:nvSpPr>
        <p:spPr>
          <a:xfrm>
            <a:off x="832785" y="4029105"/>
            <a:ext cx="1422185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9600" b="1" spc="50" dirty="0" err="1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ㅇ</a:t>
            </a:r>
            <a:endParaRPr lang="en-US" altLang="ko-KR" sz="96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F2DDE252-314F-4729-ACA9-E3D2F3AE0296}"/>
              </a:ext>
            </a:extLst>
          </p:cNvPr>
          <p:cNvSpPr/>
          <p:nvPr/>
        </p:nvSpPr>
        <p:spPr>
          <a:xfrm>
            <a:off x="2350159" y="4029105"/>
            <a:ext cx="1422185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96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ㅈ</a:t>
            </a:r>
            <a:endParaRPr lang="en-US" altLang="ko-KR" sz="96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F11EF64F-CB41-4C35-A780-9D042816AE24}"/>
              </a:ext>
            </a:extLst>
          </p:cNvPr>
          <p:cNvSpPr/>
          <p:nvPr/>
        </p:nvSpPr>
        <p:spPr>
          <a:xfrm>
            <a:off x="3867533" y="4029105"/>
            <a:ext cx="1422185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96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ㅊ</a:t>
            </a:r>
            <a:endParaRPr lang="en-US" altLang="ko-KR" sz="96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5EFFADCD-87C3-406F-B43F-8039523A8753}"/>
              </a:ext>
            </a:extLst>
          </p:cNvPr>
          <p:cNvSpPr/>
          <p:nvPr/>
        </p:nvSpPr>
        <p:spPr>
          <a:xfrm>
            <a:off x="5384907" y="4029105"/>
            <a:ext cx="1422185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9600" b="1" cap="none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ㅋ</a:t>
            </a:r>
            <a:endParaRPr lang="en-US" altLang="ko-KR" sz="96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A269FBE2-2819-4F98-B98F-29C7E73509F3}"/>
              </a:ext>
            </a:extLst>
          </p:cNvPr>
          <p:cNvSpPr/>
          <p:nvPr/>
        </p:nvSpPr>
        <p:spPr>
          <a:xfrm>
            <a:off x="6807092" y="1513353"/>
            <a:ext cx="1422185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9600" b="1" cap="none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ㅁ</a:t>
            </a:r>
            <a:endParaRPr lang="en-US" altLang="ko-KR" sz="96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B0FFF8CD-0D30-4CAF-BBB5-3539C924CA48}"/>
              </a:ext>
            </a:extLst>
          </p:cNvPr>
          <p:cNvSpPr/>
          <p:nvPr/>
        </p:nvSpPr>
        <p:spPr>
          <a:xfrm>
            <a:off x="8324466" y="1513353"/>
            <a:ext cx="1422185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9600" b="1" cap="none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ㅂ</a:t>
            </a:r>
            <a:endParaRPr lang="en-US" altLang="ko-KR" sz="96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40B50643-74DC-41D2-BD7B-4121C1BA860D}"/>
              </a:ext>
            </a:extLst>
          </p:cNvPr>
          <p:cNvSpPr/>
          <p:nvPr/>
        </p:nvSpPr>
        <p:spPr>
          <a:xfrm>
            <a:off x="9841840" y="1513353"/>
            <a:ext cx="1422185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96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ㅅ</a:t>
            </a:r>
            <a:endParaRPr lang="en-US" altLang="ko-KR" sz="96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7462F2B5-820E-47D2-AB03-9D679EF4CE09}"/>
              </a:ext>
            </a:extLst>
          </p:cNvPr>
          <p:cNvSpPr/>
          <p:nvPr/>
        </p:nvSpPr>
        <p:spPr>
          <a:xfrm>
            <a:off x="6807092" y="4029105"/>
            <a:ext cx="1422185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96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ㅌ</a:t>
            </a:r>
            <a:endParaRPr lang="en-US" altLang="ko-KR" sz="96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77393F86-CC75-4F9E-9C2F-B560F40F8492}"/>
              </a:ext>
            </a:extLst>
          </p:cNvPr>
          <p:cNvSpPr/>
          <p:nvPr/>
        </p:nvSpPr>
        <p:spPr>
          <a:xfrm>
            <a:off x="8324466" y="4029105"/>
            <a:ext cx="1422185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96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ㅍ</a:t>
            </a:r>
            <a:endParaRPr lang="en-US" altLang="ko-KR" sz="96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DA270F8F-4AD1-4717-BB79-AB44E7A2D6FB}"/>
              </a:ext>
            </a:extLst>
          </p:cNvPr>
          <p:cNvSpPr/>
          <p:nvPr/>
        </p:nvSpPr>
        <p:spPr>
          <a:xfrm>
            <a:off x="9841840" y="4029105"/>
            <a:ext cx="1422185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96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ㅎ</a:t>
            </a:r>
            <a:endParaRPr lang="en-US" altLang="ko-KR" sz="96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7" name="Google Shape;107;p16">
            <a:extLst>
              <a:ext uri="{FF2B5EF4-FFF2-40B4-BE49-F238E27FC236}">
                <a16:creationId xmlns:a16="http://schemas.microsoft.com/office/drawing/2014/main" id="{844AD9FC-D461-44AC-AF69-787FAC4B7FF0}"/>
              </a:ext>
            </a:extLst>
          </p:cNvPr>
          <p:cNvSpPr txBox="1"/>
          <p:nvPr/>
        </p:nvSpPr>
        <p:spPr>
          <a:xfrm>
            <a:off x="0" y="6183000"/>
            <a:ext cx="12192000" cy="67500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ko-KR" altLang="en-US" sz="1200" b="1" i="0" u="none" strike="noStrike" cap="none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ko-KR" altLang="en-US" sz="12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altLang="ko-KR" sz="12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(NAKS)</a:t>
            </a:r>
            <a:endParaRPr lang="ko-KR" altLang="en-US"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-US" sz="12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lang="en-US"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1975BCE5-9AFF-47DF-8FD1-256FD8B6002B}"/>
              </a:ext>
            </a:extLst>
          </p:cNvPr>
          <p:cNvSpPr/>
          <p:nvPr/>
        </p:nvSpPr>
        <p:spPr>
          <a:xfrm>
            <a:off x="1282508" y="1235689"/>
            <a:ext cx="686857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altLang="ko-KR" sz="28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1</a:t>
            </a:r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16E4DF9C-517F-4E94-859E-93EB9952C818}"/>
              </a:ext>
            </a:extLst>
          </p:cNvPr>
          <p:cNvSpPr/>
          <p:nvPr/>
        </p:nvSpPr>
        <p:spPr>
          <a:xfrm>
            <a:off x="2777521" y="1255355"/>
            <a:ext cx="686857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altLang="ko-KR" sz="28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2</a:t>
            </a:r>
          </a:p>
        </p:txBody>
      </p:sp>
      <p:sp>
        <p:nvSpPr>
          <p:cNvPr id="20" name="직사각형 19">
            <a:extLst>
              <a:ext uri="{FF2B5EF4-FFF2-40B4-BE49-F238E27FC236}">
                <a16:creationId xmlns:a16="http://schemas.microsoft.com/office/drawing/2014/main" id="{6CA16926-B282-49FE-8FD1-14B0B49CAEB7}"/>
              </a:ext>
            </a:extLst>
          </p:cNvPr>
          <p:cNvSpPr/>
          <p:nvPr/>
        </p:nvSpPr>
        <p:spPr>
          <a:xfrm>
            <a:off x="4304673" y="1235689"/>
            <a:ext cx="686857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altLang="ko-KR" sz="28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3</a:t>
            </a:r>
          </a:p>
        </p:txBody>
      </p:sp>
      <p:sp>
        <p:nvSpPr>
          <p:cNvPr id="21" name="직사각형 20">
            <a:extLst>
              <a:ext uri="{FF2B5EF4-FFF2-40B4-BE49-F238E27FC236}">
                <a16:creationId xmlns:a16="http://schemas.microsoft.com/office/drawing/2014/main" id="{4BADC4B4-A458-4343-92B0-8394857D3386}"/>
              </a:ext>
            </a:extLst>
          </p:cNvPr>
          <p:cNvSpPr/>
          <p:nvPr/>
        </p:nvSpPr>
        <p:spPr>
          <a:xfrm>
            <a:off x="5741874" y="1235689"/>
            <a:ext cx="686857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altLang="ko-KR" sz="28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4</a:t>
            </a:r>
          </a:p>
        </p:txBody>
      </p: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92CF7A8B-272E-4C3B-820F-2EFAD9AA7B9A}"/>
              </a:ext>
            </a:extLst>
          </p:cNvPr>
          <p:cNvSpPr/>
          <p:nvPr/>
        </p:nvSpPr>
        <p:spPr>
          <a:xfrm>
            <a:off x="7166762" y="1235689"/>
            <a:ext cx="686857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altLang="ko-KR" sz="28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5</a:t>
            </a:r>
          </a:p>
        </p:txBody>
      </p:sp>
      <p:sp>
        <p:nvSpPr>
          <p:cNvPr id="23" name="직사각형 22">
            <a:extLst>
              <a:ext uri="{FF2B5EF4-FFF2-40B4-BE49-F238E27FC236}">
                <a16:creationId xmlns:a16="http://schemas.microsoft.com/office/drawing/2014/main" id="{973D2142-0D03-4BA2-AB9F-74EFD17563AC}"/>
              </a:ext>
            </a:extLst>
          </p:cNvPr>
          <p:cNvSpPr/>
          <p:nvPr/>
        </p:nvSpPr>
        <p:spPr>
          <a:xfrm>
            <a:off x="8706664" y="1235689"/>
            <a:ext cx="686857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altLang="ko-KR" sz="28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6</a:t>
            </a:r>
          </a:p>
        </p:txBody>
      </p:sp>
      <p:sp>
        <p:nvSpPr>
          <p:cNvPr id="24" name="직사각형 23">
            <a:extLst>
              <a:ext uri="{FF2B5EF4-FFF2-40B4-BE49-F238E27FC236}">
                <a16:creationId xmlns:a16="http://schemas.microsoft.com/office/drawing/2014/main" id="{22F9145C-F226-443D-9BBB-418131B23C47}"/>
              </a:ext>
            </a:extLst>
          </p:cNvPr>
          <p:cNvSpPr/>
          <p:nvPr/>
        </p:nvSpPr>
        <p:spPr>
          <a:xfrm>
            <a:off x="10222632" y="1235689"/>
            <a:ext cx="686857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altLang="ko-KR" sz="28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7</a:t>
            </a:r>
          </a:p>
        </p:txBody>
      </p:sp>
      <p:grpSp>
        <p:nvGrpSpPr>
          <p:cNvPr id="25" name="그룹 24">
            <a:extLst>
              <a:ext uri="{FF2B5EF4-FFF2-40B4-BE49-F238E27FC236}">
                <a16:creationId xmlns:a16="http://schemas.microsoft.com/office/drawing/2014/main" id="{ACDCD8B5-AAAA-4D94-B235-9A65FB243A09}"/>
              </a:ext>
            </a:extLst>
          </p:cNvPr>
          <p:cNvGrpSpPr/>
          <p:nvPr/>
        </p:nvGrpSpPr>
        <p:grpSpPr>
          <a:xfrm>
            <a:off x="1260706" y="3651966"/>
            <a:ext cx="9626981" cy="549108"/>
            <a:chOff x="1233577" y="1488896"/>
            <a:chExt cx="9626981" cy="549108"/>
          </a:xfrm>
        </p:grpSpPr>
        <p:sp>
          <p:nvSpPr>
            <p:cNvPr id="26" name="직사각형 25">
              <a:extLst>
                <a:ext uri="{FF2B5EF4-FFF2-40B4-BE49-F238E27FC236}">
                  <a16:creationId xmlns:a16="http://schemas.microsoft.com/office/drawing/2014/main" id="{67EB3AB3-3095-4550-B6A4-477BEE55AE59}"/>
                </a:ext>
              </a:extLst>
            </p:cNvPr>
            <p:cNvSpPr/>
            <p:nvPr/>
          </p:nvSpPr>
          <p:spPr>
            <a:xfrm>
              <a:off x="1233577" y="1514784"/>
              <a:ext cx="686857" cy="52322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ctr"/>
              <a:r>
                <a:rPr lang="en-US" altLang="ko-KR" sz="2800" b="1" dirty="0">
                  <a:ln w="12700" cmpd="sng">
                    <a:solidFill>
                      <a:schemeClr val="accent4"/>
                    </a:solidFill>
                    <a:prstDash val="solid"/>
                  </a:ln>
                  <a:gradFill>
                    <a:gsLst>
                      <a:gs pos="0">
                        <a:schemeClr val="accent4"/>
                      </a:gs>
                      <a:gs pos="4000">
                        <a:schemeClr val="accent4">
                          <a:lumMod val="60000"/>
                          <a:lumOff val="40000"/>
                        </a:schemeClr>
                      </a:gs>
                      <a:gs pos="87000">
                        <a:schemeClr val="accent4">
                          <a:lumMod val="20000"/>
                          <a:lumOff val="80000"/>
                        </a:schemeClr>
                      </a:gs>
                    </a:gsLst>
                    <a:lin ang="5400000"/>
                  </a:gradFill>
                </a:rPr>
                <a:t>8</a:t>
              </a:r>
            </a:p>
          </p:txBody>
        </p:sp>
        <p:sp>
          <p:nvSpPr>
            <p:cNvPr id="27" name="직사각형 26">
              <a:extLst>
                <a:ext uri="{FF2B5EF4-FFF2-40B4-BE49-F238E27FC236}">
                  <a16:creationId xmlns:a16="http://schemas.microsoft.com/office/drawing/2014/main" id="{F827C52D-97EB-43DC-82E2-303AB4F7DD7A}"/>
                </a:ext>
              </a:extLst>
            </p:cNvPr>
            <p:cNvSpPr/>
            <p:nvPr/>
          </p:nvSpPr>
          <p:spPr>
            <a:xfrm>
              <a:off x="2749545" y="1488896"/>
              <a:ext cx="686857" cy="52322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ctr"/>
              <a:r>
                <a:rPr lang="en-US" altLang="ko-KR" sz="2800" b="1" dirty="0">
                  <a:ln w="12700" cmpd="sng">
                    <a:solidFill>
                      <a:schemeClr val="accent4"/>
                    </a:solidFill>
                    <a:prstDash val="solid"/>
                  </a:ln>
                  <a:gradFill>
                    <a:gsLst>
                      <a:gs pos="0">
                        <a:schemeClr val="accent4"/>
                      </a:gs>
                      <a:gs pos="4000">
                        <a:schemeClr val="accent4">
                          <a:lumMod val="60000"/>
                          <a:lumOff val="40000"/>
                        </a:schemeClr>
                      </a:gs>
                      <a:gs pos="87000">
                        <a:schemeClr val="accent4">
                          <a:lumMod val="20000"/>
                          <a:lumOff val="80000"/>
                        </a:schemeClr>
                      </a:gs>
                    </a:gsLst>
                    <a:lin ang="5400000"/>
                  </a:gradFill>
                </a:rPr>
                <a:t>9</a:t>
              </a:r>
            </a:p>
          </p:txBody>
        </p:sp>
        <p:sp>
          <p:nvSpPr>
            <p:cNvPr id="28" name="직사각형 27">
              <a:extLst>
                <a:ext uri="{FF2B5EF4-FFF2-40B4-BE49-F238E27FC236}">
                  <a16:creationId xmlns:a16="http://schemas.microsoft.com/office/drawing/2014/main" id="{F2765C34-5EE9-411B-86AE-4CDA59C1ECEA}"/>
                </a:ext>
              </a:extLst>
            </p:cNvPr>
            <p:cNvSpPr/>
            <p:nvPr/>
          </p:nvSpPr>
          <p:spPr>
            <a:xfrm>
              <a:off x="4255742" y="1514784"/>
              <a:ext cx="686857" cy="52322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ctr"/>
              <a:r>
                <a:rPr lang="en-US" altLang="ko-KR" sz="2800" b="1" dirty="0">
                  <a:ln w="12700" cmpd="sng">
                    <a:solidFill>
                      <a:schemeClr val="accent4"/>
                    </a:solidFill>
                    <a:prstDash val="solid"/>
                  </a:ln>
                  <a:gradFill>
                    <a:gsLst>
                      <a:gs pos="0">
                        <a:schemeClr val="accent4"/>
                      </a:gs>
                      <a:gs pos="4000">
                        <a:schemeClr val="accent4">
                          <a:lumMod val="60000"/>
                          <a:lumOff val="40000"/>
                        </a:schemeClr>
                      </a:gs>
                      <a:gs pos="87000">
                        <a:schemeClr val="accent4">
                          <a:lumMod val="20000"/>
                          <a:lumOff val="80000"/>
                        </a:schemeClr>
                      </a:gs>
                    </a:gsLst>
                    <a:lin ang="5400000"/>
                  </a:gradFill>
                </a:rPr>
                <a:t>10</a:t>
              </a:r>
            </a:p>
          </p:txBody>
        </p:sp>
        <p:sp>
          <p:nvSpPr>
            <p:cNvPr id="29" name="직사각형 28">
              <a:extLst>
                <a:ext uri="{FF2B5EF4-FFF2-40B4-BE49-F238E27FC236}">
                  <a16:creationId xmlns:a16="http://schemas.microsoft.com/office/drawing/2014/main" id="{65684600-9BA1-4322-8650-D01FCD8B73BC}"/>
                </a:ext>
              </a:extLst>
            </p:cNvPr>
            <p:cNvSpPr/>
            <p:nvPr/>
          </p:nvSpPr>
          <p:spPr>
            <a:xfrm>
              <a:off x="5692943" y="1514784"/>
              <a:ext cx="686857" cy="52322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ctr"/>
              <a:r>
                <a:rPr lang="en-US" altLang="ko-KR" sz="2800" b="1" dirty="0">
                  <a:ln w="12700" cmpd="sng">
                    <a:solidFill>
                      <a:schemeClr val="accent4"/>
                    </a:solidFill>
                    <a:prstDash val="solid"/>
                  </a:ln>
                  <a:gradFill>
                    <a:gsLst>
                      <a:gs pos="0">
                        <a:schemeClr val="accent4"/>
                      </a:gs>
                      <a:gs pos="4000">
                        <a:schemeClr val="accent4">
                          <a:lumMod val="60000"/>
                          <a:lumOff val="40000"/>
                        </a:schemeClr>
                      </a:gs>
                      <a:gs pos="87000">
                        <a:schemeClr val="accent4">
                          <a:lumMod val="20000"/>
                          <a:lumOff val="80000"/>
                        </a:schemeClr>
                      </a:gs>
                    </a:gsLst>
                    <a:lin ang="5400000"/>
                  </a:gradFill>
                </a:rPr>
                <a:t>11</a:t>
              </a:r>
            </a:p>
          </p:txBody>
        </p:sp>
        <p:sp>
          <p:nvSpPr>
            <p:cNvPr id="30" name="직사각형 29">
              <a:extLst>
                <a:ext uri="{FF2B5EF4-FFF2-40B4-BE49-F238E27FC236}">
                  <a16:creationId xmlns:a16="http://schemas.microsoft.com/office/drawing/2014/main" id="{5182335A-8383-4414-A511-35063AA998DF}"/>
                </a:ext>
              </a:extLst>
            </p:cNvPr>
            <p:cNvSpPr/>
            <p:nvPr/>
          </p:nvSpPr>
          <p:spPr>
            <a:xfrm>
              <a:off x="7117831" y="1514784"/>
              <a:ext cx="686857" cy="52322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ctr"/>
              <a:r>
                <a:rPr lang="en-US" altLang="ko-KR" sz="2800" b="1" dirty="0">
                  <a:ln w="12700" cmpd="sng">
                    <a:solidFill>
                      <a:schemeClr val="accent4"/>
                    </a:solidFill>
                    <a:prstDash val="solid"/>
                  </a:ln>
                  <a:gradFill>
                    <a:gsLst>
                      <a:gs pos="0">
                        <a:schemeClr val="accent4"/>
                      </a:gs>
                      <a:gs pos="4000">
                        <a:schemeClr val="accent4">
                          <a:lumMod val="60000"/>
                          <a:lumOff val="40000"/>
                        </a:schemeClr>
                      </a:gs>
                      <a:gs pos="87000">
                        <a:schemeClr val="accent4">
                          <a:lumMod val="20000"/>
                          <a:lumOff val="80000"/>
                        </a:schemeClr>
                      </a:gs>
                    </a:gsLst>
                    <a:lin ang="5400000"/>
                  </a:gradFill>
                </a:rPr>
                <a:t>12</a:t>
              </a:r>
            </a:p>
          </p:txBody>
        </p:sp>
        <p:sp>
          <p:nvSpPr>
            <p:cNvPr id="31" name="직사각형 30">
              <a:extLst>
                <a:ext uri="{FF2B5EF4-FFF2-40B4-BE49-F238E27FC236}">
                  <a16:creationId xmlns:a16="http://schemas.microsoft.com/office/drawing/2014/main" id="{25A52384-682E-404B-ACA8-F2653C7E7FB0}"/>
                </a:ext>
              </a:extLst>
            </p:cNvPr>
            <p:cNvSpPr/>
            <p:nvPr/>
          </p:nvSpPr>
          <p:spPr>
            <a:xfrm>
              <a:off x="8657733" y="1514784"/>
              <a:ext cx="686857" cy="52322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ctr"/>
              <a:r>
                <a:rPr lang="en-US" altLang="ko-KR" sz="2800" b="1" dirty="0">
                  <a:ln w="12700" cmpd="sng">
                    <a:solidFill>
                      <a:schemeClr val="accent4"/>
                    </a:solidFill>
                    <a:prstDash val="solid"/>
                  </a:ln>
                  <a:gradFill>
                    <a:gsLst>
                      <a:gs pos="0">
                        <a:schemeClr val="accent4"/>
                      </a:gs>
                      <a:gs pos="4000">
                        <a:schemeClr val="accent4">
                          <a:lumMod val="60000"/>
                          <a:lumOff val="40000"/>
                        </a:schemeClr>
                      </a:gs>
                      <a:gs pos="87000">
                        <a:schemeClr val="accent4">
                          <a:lumMod val="20000"/>
                          <a:lumOff val="80000"/>
                        </a:schemeClr>
                      </a:gs>
                    </a:gsLst>
                    <a:lin ang="5400000"/>
                  </a:gradFill>
                </a:rPr>
                <a:t>13</a:t>
              </a:r>
            </a:p>
          </p:txBody>
        </p:sp>
        <p:sp>
          <p:nvSpPr>
            <p:cNvPr id="32" name="직사각형 31">
              <a:extLst>
                <a:ext uri="{FF2B5EF4-FFF2-40B4-BE49-F238E27FC236}">
                  <a16:creationId xmlns:a16="http://schemas.microsoft.com/office/drawing/2014/main" id="{880F1EAA-2A7C-4D7E-8A08-56AE3B068D82}"/>
                </a:ext>
              </a:extLst>
            </p:cNvPr>
            <p:cNvSpPr/>
            <p:nvPr/>
          </p:nvSpPr>
          <p:spPr>
            <a:xfrm>
              <a:off x="10173701" y="1514784"/>
              <a:ext cx="686857" cy="52322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ctr"/>
              <a:r>
                <a:rPr lang="en-US" altLang="ko-KR" sz="2800" b="1" dirty="0">
                  <a:ln w="12700" cmpd="sng">
                    <a:solidFill>
                      <a:schemeClr val="accent4"/>
                    </a:solidFill>
                    <a:prstDash val="solid"/>
                  </a:ln>
                  <a:gradFill>
                    <a:gsLst>
                      <a:gs pos="0">
                        <a:schemeClr val="accent4"/>
                      </a:gs>
                      <a:gs pos="4000">
                        <a:schemeClr val="accent4">
                          <a:lumMod val="60000"/>
                          <a:lumOff val="40000"/>
                        </a:schemeClr>
                      </a:gs>
                      <a:gs pos="87000">
                        <a:schemeClr val="accent4">
                          <a:lumMod val="20000"/>
                          <a:lumOff val="80000"/>
                        </a:schemeClr>
                      </a:gs>
                    </a:gsLst>
                    <a:lin ang="5400000"/>
                  </a:gradFill>
                </a:rPr>
                <a:t>14</a:t>
              </a:r>
            </a:p>
          </p:txBody>
        </p:sp>
      </p:grpSp>
      <p:sp>
        <p:nvSpPr>
          <p:cNvPr id="33" name="직사각형 32">
            <a:extLst>
              <a:ext uri="{FF2B5EF4-FFF2-40B4-BE49-F238E27FC236}">
                <a16:creationId xmlns:a16="http://schemas.microsoft.com/office/drawing/2014/main" id="{76E0EFA8-0F21-4224-B918-1E3A821034AC}"/>
              </a:ext>
            </a:extLst>
          </p:cNvPr>
          <p:cNvSpPr/>
          <p:nvPr/>
        </p:nvSpPr>
        <p:spPr>
          <a:xfrm>
            <a:off x="7713958" y="655352"/>
            <a:ext cx="2755884" cy="317009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20000" b="1" spc="50" dirty="0" err="1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00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ㅂ</a:t>
            </a:r>
            <a:endParaRPr lang="en-US" altLang="ko-KR" sz="2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00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34" name="직사각형 33">
            <a:extLst>
              <a:ext uri="{FF2B5EF4-FFF2-40B4-BE49-F238E27FC236}">
                <a16:creationId xmlns:a16="http://schemas.microsoft.com/office/drawing/2014/main" id="{29385643-5518-415F-B2F5-D448F4CCE8AF}"/>
              </a:ext>
            </a:extLst>
          </p:cNvPr>
          <p:cNvSpPr/>
          <p:nvPr/>
        </p:nvSpPr>
        <p:spPr>
          <a:xfrm>
            <a:off x="5222409" y="4229160"/>
            <a:ext cx="1733168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ko-KR" sz="32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[ </a:t>
            </a:r>
            <a:r>
              <a:rPr lang="ko-KR" altLang="en-US" sz="32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비  읍 </a:t>
            </a:r>
            <a:r>
              <a:rPr lang="en-US" altLang="ko-KR" sz="32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]</a:t>
            </a:r>
          </a:p>
        </p:txBody>
      </p:sp>
    </p:spTree>
    <p:extLst>
      <p:ext uri="{BB962C8B-B14F-4D97-AF65-F5344CB8AC3E}">
        <p14:creationId xmlns:p14="http://schemas.microsoft.com/office/powerpoint/2010/main" val="42597106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-2.5E-6 -3.7037E-6 L -2.5E-6 -0.07222 " pathEditMode="relative" rAng="0" ptsTypes="AA">
                                      <p:cBhvr>
                                        <p:cTn id="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34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-1.66667E-6 -3.7037E-6 L -1.66667E-6 -0.07222 " pathEditMode="relative" rAng="0" ptsTypes="AA">
                                      <p:cBhvr>
                                        <p:cTn id="13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14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5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6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7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34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-8.33333E-7 -3.7037E-6 L -8.33333E-7 -0.07222 " pathEditMode="relative" rAng="0" ptsTypes="AA">
                                      <p:cBhvr>
                                        <p:cTn id="20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21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2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3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24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500"/>
                            </p:stCondLst>
                            <p:childTnLst>
                              <p:par>
                                <p:cTn id="26" presetID="34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 -3.7037E-6 L 0 -0.07222 " pathEditMode="relative" rAng="0" ptsTypes="AA">
                                      <p:cBhvr>
                                        <p:cTn id="27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28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9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0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31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000"/>
                            </p:stCondLst>
                            <p:childTnLst>
                              <p:par>
                                <p:cTn id="33" presetID="34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3.33333E-6 -3.7037E-6 L 3.33333E-6 -0.07222 " pathEditMode="relative" rAng="0" ptsTypes="AA">
                                      <p:cBhvr>
                                        <p:cTn id="34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35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6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7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38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500"/>
                            </p:stCondLst>
                            <p:childTnLst>
                              <p:par>
                                <p:cTn id="40" presetID="34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4.16667E-6 -3.7037E-6 L 4.16667E-6 -0.07222 " pathEditMode="relative" rAng="0" ptsTypes="AA">
                                      <p:cBhvr>
                                        <p:cTn id="41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42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43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44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45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3000"/>
                            </p:stCondLst>
                            <p:childTnLst>
                              <p:par>
                                <p:cTn id="47" presetID="34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-4.79167E-6 -3.7037E-6 L -4.79167E-6 -0.07222 " pathEditMode="relative" rAng="0" ptsTypes="AA">
                                      <p:cBhvr>
                                        <p:cTn id="48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49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50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51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52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3500"/>
                            </p:stCondLst>
                            <p:childTnLst>
                              <p:par>
                                <p:cTn id="54" presetID="34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-2.5E-6 -1.85185E-6 L -2.5E-6 -0.07222 " pathEditMode="relative" rAng="0" ptsTypes="AA">
                                      <p:cBhvr>
                                        <p:cTn id="55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56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57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58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59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4000"/>
                            </p:stCondLst>
                            <p:childTnLst>
                              <p:par>
                                <p:cTn id="61" presetID="34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-1.66667E-6 -1.85185E-6 L -1.66667E-6 -0.07222 " pathEditMode="relative" rAng="0" ptsTypes="AA">
                                      <p:cBhvr>
                                        <p:cTn id="62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63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64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65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66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4500"/>
                            </p:stCondLst>
                            <p:childTnLst>
                              <p:par>
                                <p:cTn id="68" presetID="34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-8.33333E-7 -1.85185E-6 L -8.33333E-7 -0.07222 " pathEditMode="relative" rAng="0" ptsTypes="AA">
                                      <p:cBhvr>
                                        <p:cTn id="69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70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71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72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73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5000"/>
                            </p:stCondLst>
                            <p:childTnLst>
                              <p:par>
                                <p:cTn id="75" presetID="34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 -1.85185E-6 L 0 -0.07222 " pathEditMode="relative" rAng="0" ptsTypes="AA">
                                      <p:cBhvr>
                                        <p:cTn id="7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7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7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7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8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5500"/>
                            </p:stCondLst>
                            <p:childTnLst>
                              <p:par>
                                <p:cTn id="82" presetID="34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3.33333E-6 -1.85185E-6 L 3.33333E-6 -0.07222 " pathEditMode="relative" rAng="0" ptsTypes="AA">
                                      <p:cBhvr>
                                        <p:cTn id="83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84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5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6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87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6000"/>
                            </p:stCondLst>
                            <p:childTnLst>
                              <p:par>
                                <p:cTn id="89" presetID="34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4.16667E-6 -1.85185E-6 L 4.16667E-6 -0.07222 " pathEditMode="relative" rAng="0" ptsTypes="AA">
                                      <p:cBhvr>
                                        <p:cTn id="90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91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2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3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94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6500"/>
                            </p:stCondLst>
                            <p:childTnLst>
                              <p:par>
                                <p:cTn id="96" presetID="34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-4.79167E-6 -1.85185E-6 L -4.79167E-6 -0.07222 " pathEditMode="relative" rAng="0" ptsTypes="AA">
                                      <p:cBhvr>
                                        <p:cTn id="97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98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9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00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1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7000"/>
                            </p:stCondLst>
                            <p:childTnLst>
                              <p:par>
                                <p:cTn id="103" presetID="2" presetClass="exit" presetSubtype="4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 additive="base">
                                        <p:cTn id="104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5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 additive="base">
                                        <p:cTn id="108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9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 additive="base">
                                        <p:cTn id="112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3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 additive="base">
                                        <p:cTn id="116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7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9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 additive="base">
                                        <p:cTn id="120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1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 additive="base">
                                        <p:cTn id="124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5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7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 additive="base">
                                        <p:cTn id="128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9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1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 additive="base">
                                        <p:cTn id="132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3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5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 additive="base">
                                        <p:cTn id="136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7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9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 additive="base">
                                        <p:cTn id="140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1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 additive="base">
                                        <p:cTn id="144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5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7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 additive="base">
                                        <p:cTn id="148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9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1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 additive="base">
                                        <p:cTn id="152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3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5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 additive="base">
                                        <p:cTn id="156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7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9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60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1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3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64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5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7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68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9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1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72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3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5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76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7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9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0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1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3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4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5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7" fill="hold">
                            <p:stCondLst>
                              <p:cond delay="7500"/>
                            </p:stCondLst>
                            <p:childTnLst>
                              <p:par>
                                <p:cTn id="188" presetID="53" presetClass="entr" presetSubtype="16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0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3" fill="hold">
                            <p:stCondLst>
                              <p:cond delay="8000"/>
                            </p:stCondLst>
                            <p:childTnLst>
                              <p:par>
                                <p:cTn id="194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125E-6 -3.7037E-7 L -0.2457 0.17569 " pathEditMode="relative" rAng="0" ptsTypes="AA">
                                      <p:cBhvr>
                                        <p:cTn id="195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292" y="877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6" fill="hold">
                            <p:stCondLst>
                              <p:cond delay="10000"/>
                            </p:stCondLst>
                            <p:childTnLst>
                              <p:par>
                                <p:cTn id="19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4" grpId="0"/>
      <p:bldP spid="4" grpId="1"/>
      <p:bldP spid="5" grpId="0"/>
      <p:bldP spid="5" grpId="1"/>
      <p:bldP spid="6" grpId="0"/>
      <p:bldP spid="6" grpId="1"/>
      <p:bldP spid="7" grpId="0"/>
      <p:bldP spid="7" grpId="1"/>
      <p:bldP spid="8" grpId="0"/>
      <p:bldP spid="8" grpId="1"/>
      <p:bldP spid="9" grpId="0"/>
      <p:bldP spid="9" grpId="1"/>
      <p:bldP spid="10" grpId="0"/>
      <p:bldP spid="10" grpId="1"/>
      <p:bldP spid="11" grpId="0"/>
      <p:bldP spid="11" grpId="1"/>
      <p:bldP spid="12" grpId="0"/>
      <p:bldP spid="12" grpId="1"/>
      <p:bldP spid="13" grpId="0"/>
      <p:bldP spid="13" grpId="1"/>
      <p:bldP spid="14" grpId="0"/>
      <p:bldP spid="14" grpId="1"/>
      <p:bldP spid="15" grpId="0"/>
      <p:bldP spid="15" grpId="1"/>
      <p:bldP spid="16" grpId="0"/>
      <p:bldP spid="16" grpId="1"/>
      <p:bldP spid="18" grpId="0"/>
      <p:bldP spid="19" grpId="0"/>
      <p:bldP spid="20" grpId="0"/>
      <p:bldP spid="21" grpId="0"/>
      <p:bldP spid="22" grpId="0"/>
      <p:bldP spid="24" grpId="0"/>
      <p:bldP spid="33" grpId="0"/>
      <p:bldP spid="33" grpId="1"/>
      <p:bldP spid="3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07;p16">
            <a:extLst>
              <a:ext uri="{FF2B5EF4-FFF2-40B4-BE49-F238E27FC236}">
                <a16:creationId xmlns:a16="http://schemas.microsoft.com/office/drawing/2014/main" id="{5827FACD-92A1-4A48-99DC-A0301C46E753}"/>
              </a:ext>
            </a:extLst>
          </p:cNvPr>
          <p:cNvSpPr txBox="1"/>
          <p:nvPr/>
        </p:nvSpPr>
        <p:spPr>
          <a:xfrm>
            <a:off x="0" y="6197068"/>
            <a:ext cx="12192000" cy="67500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ko-KR" altLang="en-US" sz="1200" b="1" i="0" u="none" strike="noStrike" cap="none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ko-KR" altLang="en-US" sz="12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altLang="ko-KR" sz="12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(NAKS)</a:t>
            </a:r>
            <a:endParaRPr lang="ko-KR" altLang="en-US"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-US" sz="12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lang="en-US"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243F048-4D0D-4072-9359-E196D54C69A4}"/>
              </a:ext>
            </a:extLst>
          </p:cNvPr>
          <p:cNvSpPr txBox="1"/>
          <p:nvPr/>
        </p:nvSpPr>
        <p:spPr>
          <a:xfrm>
            <a:off x="536694" y="1530959"/>
            <a:ext cx="4392118" cy="4302177"/>
          </a:xfrm>
          <a:prstGeom prst="rect">
            <a:avLst/>
          </a:prstGeom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endParaRPr lang="ko-KR" alt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ECA4EF9-E633-43A2-8BED-8D38A571E775}"/>
              </a:ext>
            </a:extLst>
          </p:cNvPr>
          <p:cNvSpPr txBox="1"/>
          <p:nvPr/>
        </p:nvSpPr>
        <p:spPr>
          <a:xfrm>
            <a:off x="7260238" y="1566473"/>
            <a:ext cx="4392118" cy="4302177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endParaRPr lang="ko-KR" altLang="en-US" dirty="0"/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1AC4C255-1FC5-4751-86C0-54AA5BB76654}"/>
              </a:ext>
            </a:extLst>
          </p:cNvPr>
          <p:cNvSpPr/>
          <p:nvPr/>
        </p:nvSpPr>
        <p:spPr>
          <a:xfrm>
            <a:off x="732368" y="2031631"/>
            <a:ext cx="883575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5400" b="1" cap="none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ㄱ</a:t>
            </a:r>
            <a:endParaRPr lang="en-US" altLang="ko-KR" sz="54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A275C347-7FF7-4DE3-AA90-F33180CBC462}"/>
              </a:ext>
            </a:extLst>
          </p:cNvPr>
          <p:cNvSpPr/>
          <p:nvPr/>
        </p:nvSpPr>
        <p:spPr>
          <a:xfrm>
            <a:off x="1847065" y="2054799"/>
            <a:ext cx="739149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54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ㄴ</a:t>
            </a:r>
            <a:endParaRPr lang="en-US" altLang="ko-KR" sz="54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0838F088-DA2E-4BFC-9D87-7FAA8B5D75AC}"/>
              </a:ext>
            </a:extLst>
          </p:cNvPr>
          <p:cNvSpPr/>
          <p:nvPr/>
        </p:nvSpPr>
        <p:spPr>
          <a:xfrm>
            <a:off x="2883543" y="2054799"/>
            <a:ext cx="883576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54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ㄷ</a:t>
            </a:r>
            <a:endParaRPr lang="en-US" altLang="ko-KR" sz="54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D4ADEABD-0D32-4E4C-BEBF-CF8F5D38FF97}"/>
              </a:ext>
            </a:extLst>
          </p:cNvPr>
          <p:cNvSpPr/>
          <p:nvPr/>
        </p:nvSpPr>
        <p:spPr>
          <a:xfrm>
            <a:off x="3905377" y="2064772"/>
            <a:ext cx="883575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54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ㄹ</a:t>
            </a:r>
            <a:endParaRPr lang="en-US" altLang="ko-KR" sz="54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6719DE7B-053C-430B-91E2-87BDBDD76C5B}"/>
              </a:ext>
            </a:extLst>
          </p:cNvPr>
          <p:cNvSpPr/>
          <p:nvPr/>
        </p:nvSpPr>
        <p:spPr>
          <a:xfrm>
            <a:off x="726958" y="2920209"/>
            <a:ext cx="883576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54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ㅁ</a:t>
            </a:r>
            <a:endParaRPr lang="en-US" altLang="ko-KR" sz="54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3B84D614-C0A4-46FE-8F22-74EE36423D34}"/>
              </a:ext>
            </a:extLst>
          </p:cNvPr>
          <p:cNvSpPr/>
          <p:nvPr/>
        </p:nvSpPr>
        <p:spPr>
          <a:xfrm>
            <a:off x="1790166" y="2931793"/>
            <a:ext cx="883576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54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ㅂ</a:t>
            </a:r>
            <a:endParaRPr lang="en-US" altLang="ko-KR" sz="54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DB5D63A0-B730-4E68-B4C5-34BD2EFF3540}"/>
              </a:ext>
            </a:extLst>
          </p:cNvPr>
          <p:cNvSpPr/>
          <p:nvPr/>
        </p:nvSpPr>
        <p:spPr>
          <a:xfrm>
            <a:off x="2910273" y="2954961"/>
            <a:ext cx="883576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54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ㅅ</a:t>
            </a:r>
            <a:endParaRPr lang="en-US" altLang="ko-KR" sz="54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AF605E86-C3AB-464D-A6A0-58ED21EDBC16}"/>
              </a:ext>
            </a:extLst>
          </p:cNvPr>
          <p:cNvSpPr/>
          <p:nvPr/>
        </p:nvSpPr>
        <p:spPr>
          <a:xfrm>
            <a:off x="3901085" y="3014921"/>
            <a:ext cx="883575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54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ㅇ</a:t>
            </a:r>
            <a:endParaRPr lang="en-US" altLang="ko-KR" sz="54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4ABC09EE-D43B-40BA-B018-1466823C7FC1}"/>
              </a:ext>
            </a:extLst>
          </p:cNvPr>
          <p:cNvSpPr/>
          <p:nvPr/>
        </p:nvSpPr>
        <p:spPr>
          <a:xfrm>
            <a:off x="758386" y="3854532"/>
            <a:ext cx="883576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54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ㅈ</a:t>
            </a:r>
            <a:endParaRPr lang="en-US" altLang="ko-KR" sz="54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96BAEAA5-592D-48D5-AC39-180FF2B06D6E}"/>
              </a:ext>
            </a:extLst>
          </p:cNvPr>
          <p:cNvSpPr/>
          <p:nvPr/>
        </p:nvSpPr>
        <p:spPr>
          <a:xfrm>
            <a:off x="1823294" y="3854970"/>
            <a:ext cx="833002" cy="95276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54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ㅊ</a:t>
            </a:r>
            <a:endParaRPr lang="en-US" altLang="ko-KR" sz="54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5CD0D371-AD1A-4A08-980B-7A2DC80AC288}"/>
              </a:ext>
            </a:extLst>
          </p:cNvPr>
          <p:cNvSpPr/>
          <p:nvPr/>
        </p:nvSpPr>
        <p:spPr>
          <a:xfrm>
            <a:off x="2883543" y="3926622"/>
            <a:ext cx="883576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54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ㅋ</a:t>
            </a:r>
            <a:endParaRPr lang="en-US" altLang="ko-KR" sz="54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4E0CF11B-ECB5-48D1-92F9-21C3CFCD92AA}"/>
              </a:ext>
            </a:extLst>
          </p:cNvPr>
          <p:cNvSpPr/>
          <p:nvPr/>
        </p:nvSpPr>
        <p:spPr>
          <a:xfrm>
            <a:off x="3879948" y="3884409"/>
            <a:ext cx="883575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54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ㅌ</a:t>
            </a:r>
            <a:endParaRPr lang="en-US" altLang="ko-KR" sz="54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E6B26B72-39D3-4E71-94A2-7CA1DC438062}"/>
              </a:ext>
            </a:extLst>
          </p:cNvPr>
          <p:cNvSpPr/>
          <p:nvPr/>
        </p:nvSpPr>
        <p:spPr>
          <a:xfrm>
            <a:off x="1772720" y="4816698"/>
            <a:ext cx="883576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54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ㅍ</a:t>
            </a:r>
            <a:endParaRPr lang="en-US" altLang="ko-KR" sz="54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64023752-8C2A-4407-AF8A-57DF0F7D4EE8}"/>
              </a:ext>
            </a:extLst>
          </p:cNvPr>
          <p:cNvSpPr/>
          <p:nvPr/>
        </p:nvSpPr>
        <p:spPr>
          <a:xfrm>
            <a:off x="2882737" y="4808579"/>
            <a:ext cx="883576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54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ㅎ</a:t>
            </a:r>
            <a:endParaRPr lang="en-US" altLang="ko-KR" sz="54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CE54A002-68BF-4EE6-B2B3-7BB2F187FD45}"/>
              </a:ext>
            </a:extLst>
          </p:cNvPr>
          <p:cNvSpPr/>
          <p:nvPr/>
        </p:nvSpPr>
        <p:spPr>
          <a:xfrm>
            <a:off x="7266574" y="2340667"/>
            <a:ext cx="960519" cy="105537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6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ㅏ</a:t>
            </a:r>
            <a:endParaRPr lang="en-US" altLang="ko-KR" sz="6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20" name="직사각형 19">
            <a:extLst>
              <a:ext uri="{FF2B5EF4-FFF2-40B4-BE49-F238E27FC236}">
                <a16:creationId xmlns:a16="http://schemas.microsoft.com/office/drawing/2014/main" id="{64048B5B-31DE-4B86-9940-CF22A2E40A22}"/>
              </a:ext>
            </a:extLst>
          </p:cNvPr>
          <p:cNvSpPr/>
          <p:nvPr/>
        </p:nvSpPr>
        <p:spPr>
          <a:xfrm>
            <a:off x="8392218" y="2360465"/>
            <a:ext cx="960520" cy="105537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6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ㅑ</a:t>
            </a:r>
            <a:endParaRPr lang="en-US" altLang="ko-KR" sz="6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21" name="직사각형 20">
            <a:extLst>
              <a:ext uri="{FF2B5EF4-FFF2-40B4-BE49-F238E27FC236}">
                <a16:creationId xmlns:a16="http://schemas.microsoft.com/office/drawing/2014/main" id="{DF2D599D-BC28-497A-98BD-94795C54AF33}"/>
              </a:ext>
            </a:extLst>
          </p:cNvPr>
          <p:cNvSpPr/>
          <p:nvPr/>
        </p:nvSpPr>
        <p:spPr>
          <a:xfrm>
            <a:off x="9566102" y="2330196"/>
            <a:ext cx="960520" cy="105537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6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ㅓ</a:t>
            </a:r>
            <a:endParaRPr lang="en-US" altLang="ko-KR" sz="6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67C66270-C96A-4C5F-9508-C1591E40C25A}"/>
              </a:ext>
            </a:extLst>
          </p:cNvPr>
          <p:cNvSpPr/>
          <p:nvPr/>
        </p:nvSpPr>
        <p:spPr>
          <a:xfrm>
            <a:off x="10593017" y="2314205"/>
            <a:ext cx="960520" cy="105537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6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ㅕ</a:t>
            </a:r>
            <a:endParaRPr lang="en-US" altLang="ko-KR" sz="6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23" name="직사각형 22">
            <a:extLst>
              <a:ext uri="{FF2B5EF4-FFF2-40B4-BE49-F238E27FC236}">
                <a16:creationId xmlns:a16="http://schemas.microsoft.com/office/drawing/2014/main" id="{9A3740CB-04BB-4537-A1D8-8D9611FE7788}"/>
              </a:ext>
            </a:extLst>
          </p:cNvPr>
          <p:cNvSpPr/>
          <p:nvPr/>
        </p:nvSpPr>
        <p:spPr>
          <a:xfrm>
            <a:off x="7267714" y="3517603"/>
            <a:ext cx="960520" cy="105537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6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ㅗ</a:t>
            </a:r>
            <a:endParaRPr lang="en-US" altLang="ko-KR" sz="6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24" name="직사각형 23">
            <a:extLst>
              <a:ext uri="{FF2B5EF4-FFF2-40B4-BE49-F238E27FC236}">
                <a16:creationId xmlns:a16="http://schemas.microsoft.com/office/drawing/2014/main" id="{E599641E-C69A-431A-A5F3-918E2D0882E0}"/>
              </a:ext>
            </a:extLst>
          </p:cNvPr>
          <p:cNvSpPr/>
          <p:nvPr/>
        </p:nvSpPr>
        <p:spPr>
          <a:xfrm>
            <a:off x="8457434" y="3504044"/>
            <a:ext cx="960520" cy="105537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6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ㅛ</a:t>
            </a:r>
            <a:endParaRPr lang="en-US" altLang="ko-KR" sz="6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25" name="직사각형 24">
            <a:extLst>
              <a:ext uri="{FF2B5EF4-FFF2-40B4-BE49-F238E27FC236}">
                <a16:creationId xmlns:a16="http://schemas.microsoft.com/office/drawing/2014/main" id="{85F12BEB-2787-4EA4-BE61-CEDB581332DE}"/>
              </a:ext>
            </a:extLst>
          </p:cNvPr>
          <p:cNvSpPr/>
          <p:nvPr/>
        </p:nvSpPr>
        <p:spPr>
          <a:xfrm>
            <a:off x="9487565" y="3504044"/>
            <a:ext cx="960520" cy="105537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6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ㅜ</a:t>
            </a:r>
            <a:endParaRPr lang="en-US" altLang="ko-KR" sz="6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26" name="직사각형 25">
            <a:extLst>
              <a:ext uri="{FF2B5EF4-FFF2-40B4-BE49-F238E27FC236}">
                <a16:creationId xmlns:a16="http://schemas.microsoft.com/office/drawing/2014/main" id="{DEC9A154-D48B-4649-936E-94A4F9CF3D47}"/>
              </a:ext>
            </a:extLst>
          </p:cNvPr>
          <p:cNvSpPr/>
          <p:nvPr/>
        </p:nvSpPr>
        <p:spPr>
          <a:xfrm>
            <a:off x="10529232" y="3518786"/>
            <a:ext cx="920385" cy="101121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6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ㅠ</a:t>
            </a:r>
            <a:endParaRPr lang="en-US" altLang="ko-KR" sz="6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27" name="직사각형 26">
            <a:extLst>
              <a:ext uri="{FF2B5EF4-FFF2-40B4-BE49-F238E27FC236}">
                <a16:creationId xmlns:a16="http://schemas.microsoft.com/office/drawing/2014/main" id="{C386E6A1-9E46-428B-A65A-B46B0806757E}"/>
              </a:ext>
            </a:extLst>
          </p:cNvPr>
          <p:cNvSpPr/>
          <p:nvPr/>
        </p:nvSpPr>
        <p:spPr>
          <a:xfrm>
            <a:off x="9562372" y="4751645"/>
            <a:ext cx="960520" cy="105537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6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ㅣ</a:t>
            </a:r>
            <a:endParaRPr lang="en-US" altLang="ko-KR" sz="6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28" name="직사각형 27">
            <a:extLst>
              <a:ext uri="{FF2B5EF4-FFF2-40B4-BE49-F238E27FC236}">
                <a16:creationId xmlns:a16="http://schemas.microsoft.com/office/drawing/2014/main" id="{9E3A42AC-0425-46C0-B9F7-AF1013DE3ECC}"/>
              </a:ext>
            </a:extLst>
          </p:cNvPr>
          <p:cNvSpPr/>
          <p:nvPr/>
        </p:nvSpPr>
        <p:spPr>
          <a:xfrm>
            <a:off x="8482542" y="4709942"/>
            <a:ext cx="960520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6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ㅡ</a:t>
            </a:r>
            <a:endParaRPr lang="en-US" altLang="ko-KR" sz="6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29" name="직사각형 28">
            <a:extLst>
              <a:ext uri="{FF2B5EF4-FFF2-40B4-BE49-F238E27FC236}">
                <a16:creationId xmlns:a16="http://schemas.microsoft.com/office/drawing/2014/main" id="{99DF559F-0B50-4C64-8A1D-F41AC123448A}"/>
              </a:ext>
            </a:extLst>
          </p:cNvPr>
          <p:cNvSpPr/>
          <p:nvPr/>
        </p:nvSpPr>
        <p:spPr>
          <a:xfrm>
            <a:off x="270907" y="244852"/>
            <a:ext cx="3281669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ko-KR" sz="24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[ </a:t>
            </a:r>
            <a:r>
              <a:rPr lang="ko-KR" altLang="en-US" sz="2400" b="1" spc="50" dirty="0" err="1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ㅂ</a:t>
            </a:r>
            <a:r>
              <a:rPr lang="ko-KR" altLang="en-US" sz="24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ko-KR" altLang="en-US" sz="2400" b="1" spc="50" dirty="0" err="1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글자만들기</a:t>
            </a:r>
            <a:r>
              <a:rPr lang="ko-KR" altLang="en-US" sz="24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예시 </a:t>
            </a:r>
            <a:r>
              <a:rPr lang="en-US" altLang="ko-KR" sz="24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]</a:t>
            </a:r>
          </a:p>
        </p:txBody>
      </p:sp>
      <p:grpSp>
        <p:nvGrpSpPr>
          <p:cNvPr id="30" name="그룹 29">
            <a:extLst>
              <a:ext uri="{FF2B5EF4-FFF2-40B4-BE49-F238E27FC236}">
                <a16:creationId xmlns:a16="http://schemas.microsoft.com/office/drawing/2014/main" id="{E91BE47E-0A02-41BC-97D8-E3F500D41C7C}"/>
              </a:ext>
            </a:extLst>
          </p:cNvPr>
          <p:cNvGrpSpPr/>
          <p:nvPr/>
        </p:nvGrpSpPr>
        <p:grpSpPr>
          <a:xfrm>
            <a:off x="2017071" y="2314205"/>
            <a:ext cx="653108" cy="512896"/>
            <a:chOff x="4486950" y="2951771"/>
            <a:chExt cx="2107976" cy="1015663"/>
          </a:xfrm>
        </p:grpSpPr>
        <p:sp>
          <p:nvSpPr>
            <p:cNvPr id="31" name="직사각형 30">
              <a:extLst>
                <a:ext uri="{FF2B5EF4-FFF2-40B4-BE49-F238E27FC236}">
                  <a16:creationId xmlns:a16="http://schemas.microsoft.com/office/drawing/2014/main" id="{743D3989-DCD4-4D53-90FB-5549B5B24FA3}"/>
                </a:ext>
              </a:extLst>
            </p:cNvPr>
            <p:cNvSpPr/>
            <p:nvPr/>
          </p:nvSpPr>
          <p:spPr>
            <a:xfrm>
              <a:off x="4486950" y="2951771"/>
              <a:ext cx="960519" cy="1015663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endParaRPr lang="en-US" altLang="ko-KR" sz="6000" b="1" cap="none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endParaRPr>
            </a:p>
          </p:txBody>
        </p:sp>
        <p:sp>
          <p:nvSpPr>
            <p:cNvPr id="32" name="직사각형 31">
              <a:extLst>
                <a:ext uri="{FF2B5EF4-FFF2-40B4-BE49-F238E27FC236}">
                  <a16:creationId xmlns:a16="http://schemas.microsoft.com/office/drawing/2014/main" id="{BEDCD74A-C823-4CA8-B266-90C139F4A33D}"/>
                </a:ext>
              </a:extLst>
            </p:cNvPr>
            <p:cNvSpPr/>
            <p:nvPr/>
          </p:nvSpPr>
          <p:spPr>
            <a:xfrm>
              <a:off x="6410195" y="2960620"/>
              <a:ext cx="184731" cy="977448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endParaRPr lang="en-US" altLang="ko-KR" sz="6000" b="1" cap="none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endParaRPr>
            </a:p>
          </p:txBody>
        </p:sp>
      </p:grpSp>
      <p:sp>
        <p:nvSpPr>
          <p:cNvPr id="33" name="직사각형 32">
            <a:extLst>
              <a:ext uri="{FF2B5EF4-FFF2-40B4-BE49-F238E27FC236}">
                <a16:creationId xmlns:a16="http://schemas.microsoft.com/office/drawing/2014/main" id="{AACE19F0-12F0-4B9C-B3AF-34EA20CEC3B5}"/>
              </a:ext>
            </a:extLst>
          </p:cNvPr>
          <p:cNvSpPr/>
          <p:nvPr/>
        </p:nvSpPr>
        <p:spPr>
          <a:xfrm>
            <a:off x="502046" y="1564469"/>
            <a:ext cx="1047082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ko-KR" sz="2400" b="1" spc="50" dirty="0">
                <a:ln w="0"/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[</a:t>
            </a:r>
            <a:r>
              <a:rPr lang="ko-KR" altLang="en-US" sz="2400" b="1" spc="50" dirty="0">
                <a:ln w="0"/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자음</a:t>
            </a:r>
            <a:r>
              <a:rPr lang="en-US" altLang="ko-KR" sz="2400" b="1" spc="50" dirty="0">
                <a:ln w="0"/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]</a:t>
            </a:r>
          </a:p>
        </p:txBody>
      </p:sp>
      <p:sp>
        <p:nvSpPr>
          <p:cNvPr id="34" name="직사각형 33">
            <a:extLst>
              <a:ext uri="{FF2B5EF4-FFF2-40B4-BE49-F238E27FC236}">
                <a16:creationId xmlns:a16="http://schemas.microsoft.com/office/drawing/2014/main" id="{A1091D9A-E364-40D4-9960-2379FEDC57DA}"/>
              </a:ext>
            </a:extLst>
          </p:cNvPr>
          <p:cNvSpPr/>
          <p:nvPr/>
        </p:nvSpPr>
        <p:spPr>
          <a:xfrm>
            <a:off x="10641810" y="1582143"/>
            <a:ext cx="1047082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ko-KR" sz="2400" b="1" spc="50" dirty="0">
                <a:ln w="0"/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[</a:t>
            </a:r>
            <a:r>
              <a:rPr lang="ko-KR" altLang="en-US" sz="2400" b="1" spc="50" dirty="0">
                <a:ln w="0"/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모음</a:t>
            </a:r>
            <a:r>
              <a:rPr lang="en-US" altLang="ko-KR" sz="2400" b="1" spc="50" dirty="0">
                <a:ln w="0"/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]</a:t>
            </a:r>
          </a:p>
        </p:txBody>
      </p:sp>
      <p:pic>
        <p:nvPicPr>
          <p:cNvPr id="35" name="Google Shape;118;p17">
            <a:extLst>
              <a:ext uri="{FF2B5EF4-FFF2-40B4-BE49-F238E27FC236}">
                <a16:creationId xmlns:a16="http://schemas.microsoft.com/office/drawing/2014/main" id="{96BD8CF8-0339-4A88-B82B-3E91D18FA36B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l="5640" t="5401" r="4253" b="6624"/>
          <a:stretch/>
        </p:blipFill>
        <p:spPr>
          <a:xfrm flipH="1">
            <a:off x="5610854" y="3902354"/>
            <a:ext cx="967341" cy="83972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116366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91667E-6 4.07407E-6 L 0.2586 0.00347 " pathEditMode="relative" rAng="0" ptsTypes="AA">
                                      <p:cBhvr>
                                        <p:cTn id="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930" y="16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000"/>
                            </p:stCondLst>
                            <p:childTnLst>
                              <p:par>
                                <p:cTn id="8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54167E-6 4.44444E-6 L -0.16107 0.09838 " pathEditMode="relative" rAng="0" ptsTypes="AA">
                                      <p:cBhvr>
                                        <p:cTn id="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060" y="490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534 -0.01296 L 0.42552 -0.12963 " pathEditMode="relative" rAng="0" ptsTypes="AA">
                                      <p:cBhvr>
                                        <p:cTn id="1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536" y="-583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3000"/>
                            </p:stCondLst>
                            <p:childTnLst>
                              <p:par>
                                <p:cTn id="14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6 -0.00625 L -0.26485 -0.2544 " pathEditMode="relative" rAng="0" ptsTypes="AA">
                                      <p:cBhvr>
                                        <p:cTn id="15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242" y="-1240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3" grpId="0"/>
      <p:bldP spid="19" grpId="0"/>
      <p:bldP spid="2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16"/>
          <p:cNvSpPr txBox="1"/>
          <p:nvPr/>
        </p:nvSpPr>
        <p:spPr>
          <a:xfrm>
            <a:off x="864297" y="485600"/>
            <a:ext cx="4869600" cy="527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3300" dirty="0">
                <a:solidFill>
                  <a:srgbClr val="FF0000"/>
                </a:solidFill>
              </a:rPr>
              <a:t>ㅂ</a:t>
            </a:r>
            <a:endParaRPr sz="33300" dirty="0">
              <a:solidFill>
                <a:srgbClr val="FF0000"/>
              </a:solidFill>
            </a:endParaRPr>
          </a:p>
        </p:txBody>
      </p:sp>
      <p:sp>
        <p:nvSpPr>
          <p:cNvPr id="105" name="Google Shape;105;p16"/>
          <p:cNvSpPr txBox="1"/>
          <p:nvPr/>
        </p:nvSpPr>
        <p:spPr>
          <a:xfrm>
            <a:off x="6240035" y="845778"/>
            <a:ext cx="5501100" cy="516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3300" dirty="0">
                <a:solidFill>
                  <a:srgbClr val="0000FF"/>
                </a:solidFill>
              </a:rPr>
              <a:t>바</a:t>
            </a:r>
            <a:endParaRPr sz="33300" dirty="0">
              <a:solidFill>
                <a:srgbClr val="0000FF"/>
              </a:solidFill>
            </a:endParaRPr>
          </a:p>
        </p:txBody>
      </p:sp>
      <p:sp>
        <p:nvSpPr>
          <p:cNvPr id="106" name="Google Shape;106;p16"/>
          <p:cNvSpPr txBox="1"/>
          <p:nvPr/>
        </p:nvSpPr>
        <p:spPr>
          <a:xfrm>
            <a:off x="0" y="6182943"/>
            <a:ext cx="12192000" cy="67500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5" name="직선 화살표 연결선 4">
            <a:extLst>
              <a:ext uri="{FF2B5EF4-FFF2-40B4-BE49-F238E27FC236}">
                <a16:creationId xmlns:a16="http://schemas.microsoft.com/office/drawing/2014/main" id="{90F23D15-E663-4A46-8F42-7BD90B040955}"/>
              </a:ext>
            </a:extLst>
          </p:cNvPr>
          <p:cNvCxnSpPr>
            <a:cxnSpLocks/>
          </p:cNvCxnSpPr>
          <p:nvPr/>
        </p:nvCxnSpPr>
        <p:spPr>
          <a:xfrm>
            <a:off x="1991149" y="2287434"/>
            <a:ext cx="0" cy="1852080"/>
          </a:xfrm>
          <a:prstGeom prst="straightConnector1">
            <a:avLst/>
          </a:prstGeom>
          <a:ln w="57150">
            <a:solidFill>
              <a:schemeClr val="bg1">
                <a:lumMod val="85000"/>
              </a:schemeClr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직사각형 5">
            <a:extLst>
              <a:ext uri="{FF2B5EF4-FFF2-40B4-BE49-F238E27FC236}">
                <a16:creationId xmlns:a16="http://schemas.microsoft.com/office/drawing/2014/main" id="{BA9CF70E-CEDC-4F3F-8C7F-98E49F35AA6D}"/>
              </a:ext>
            </a:extLst>
          </p:cNvPr>
          <p:cNvSpPr/>
          <p:nvPr/>
        </p:nvSpPr>
        <p:spPr>
          <a:xfrm>
            <a:off x="1399012" y="3693654"/>
            <a:ext cx="365967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altLang="ko-KR" sz="32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</a:t>
            </a:r>
          </a:p>
        </p:txBody>
      </p:sp>
      <p:cxnSp>
        <p:nvCxnSpPr>
          <p:cNvPr id="8" name="직선 화살표 연결선 7">
            <a:extLst>
              <a:ext uri="{FF2B5EF4-FFF2-40B4-BE49-F238E27FC236}">
                <a16:creationId xmlns:a16="http://schemas.microsoft.com/office/drawing/2014/main" id="{7ADE78E3-D04E-49C4-92F8-88DA9A9018EF}"/>
              </a:ext>
            </a:extLst>
          </p:cNvPr>
          <p:cNvCxnSpPr>
            <a:cxnSpLocks/>
          </p:cNvCxnSpPr>
          <p:nvPr/>
        </p:nvCxnSpPr>
        <p:spPr>
          <a:xfrm>
            <a:off x="2115283" y="3124250"/>
            <a:ext cx="2019575" cy="0"/>
          </a:xfrm>
          <a:prstGeom prst="straightConnector1">
            <a:avLst/>
          </a:prstGeom>
          <a:ln w="57150">
            <a:solidFill>
              <a:schemeClr val="bg1">
                <a:lumMod val="85000"/>
              </a:schemeClr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직선 화살표 연결선 8">
            <a:extLst>
              <a:ext uri="{FF2B5EF4-FFF2-40B4-BE49-F238E27FC236}">
                <a16:creationId xmlns:a16="http://schemas.microsoft.com/office/drawing/2014/main" id="{ED118A90-58A2-4F2A-8804-F8F48A9E3A58}"/>
              </a:ext>
            </a:extLst>
          </p:cNvPr>
          <p:cNvCxnSpPr>
            <a:cxnSpLocks/>
          </p:cNvCxnSpPr>
          <p:nvPr/>
        </p:nvCxnSpPr>
        <p:spPr>
          <a:xfrm>
            <a:off x="2003507" y="4112296"/>
            <a:ext cx="2131351" cy="0"/>
          </a:xfrm>
          <a:prstGeom prst="straightConnector1">
            <a:avLst/>
          </a:prstGeom>
          <a:ln w="57150">
            <a:solidFill>
              <a:schemeClr val="bg1">
                <a:lumMod val="85000"/>
              </a:schemeClr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6DB0685E-CDB8-4B8C-8C4C-FF4E004C549D}"/>
              </a:ext>
            </a:extLst>
          </p:cNvPr>
          <p:cNvSpPr/>
          <p:nvPr/>
        </p:nvSpPr>
        <p:spPr>
          <a:xfrm>
            <a:off x="2950866" y="2484856"/>
            <a:ext cx="365967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altLang="ko-KR" sz="3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3</a:t>
            </a:r>
            <a:endParaRPr lang="en-US" altLang="ko-KR" sz="32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24007915-BB4F-46DC-B348-819D71B79D1E}"/>
              </a:ext>
            </a:extLst>
          </p:cNvPr>
          <p:cNvSpPr/>
          <p:nvPr/>
        </p:nvSpPr>
        <p:spPr>
          <a:xfrm>
            <a:off x="2949485" y="3443238"/>
            <a:ext cx="365967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altLang="ko-KR" sz="3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4</a:t>
            </a:r>
            <a:endParaRPr lang="en-US" altLang="ko-KR" sz="32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cxnSp>
        <p:nvCxnSpPr>
          <p:cNvPr id="18" name="직선 화살표 연결선 17">
            <a:extLst>
              <a:ext uri="{FF2B5EF4-FFF2-40B4-BE49-F238E27FC236}">
                <a16:creationId xmlns:a16="http://schemas.microsoft.com/office/drawing/2014/main" id="{E4AB8CDC-AC15-4A6E-A97B-D51FB6C44A40}"/>
              </a:ext>
            </a:extLst>
          </p:cNvPr>
          <p:cNvCxnSpPr>
            <a:cxnSpLocks/>
          </p:cNvCxnSpPr>
          <p:nvPr/>
        </p:nvCxnSpPr>
        <p:spPr>
          <a:xfrm>
            <a:off x="4134858" y="2315693"/>
            <a:ext cx="0" cy="1712320"/>
          </a:xfrm>
          <a:prstGeom prst="straightConnector1">
            <a:avLst/>
          </a:prstGeom>
          <a:ln w="57150">
            <a:solidFill>
              <a:schemeClr val="bg1">
                <a:lumMod val="85000"/>
              </a:schemeClr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직사각형 19">
            <a:extLst>
              <a:ext uri="{FF2B5EF4-FFF2-40B4-BE49-F238E27FC236}">
                <a16:creationId xmlns:a16="http://schemas.microsoft.com/office/drawing/2014/main" id="{916A1565-D7C7-40AA-98F6-4A7325AB6B40}"/>
              </a:ext>
            </a:extLst>
          </p:cNvPr>
          <p:cNvSpPr/>
          <p:nvPr/>
        </p:nvSpPr>
        <p:spPr>
          <a:xfrm>
            <a:off x="4354719" y="3735625"/>
            <a:ext cx="365967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altLang="ko-KR" sz="3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2</a:t>
            </a:r>
          </a:p>
        </p:txBody>
      </p:sp>
      <p:cxnSp>
        <p:nvCxnSpPr>
          <p:cNvPr id="21" name="직선 화살표 연결선 20">
            <a:extLst>
              <a:ext uri="{FF2B5EF4-FFF2-40B4-BE49-F238E27FC236}">
                <a16:creationId xmlns:a16="http://schemas.microsoft.com/office/drawing/2014/main" id="{2D79FABD-73C0-468D-8D30-35261BE50693}"/>
              </a:ext>
            </a:extLst>
          </p:cNvPr>
          <p:cNvCxnSpPr>
            <a:cxnSpLocks/>
          </p:cNvCxnSpPr>
          <p:nvPr/>
        </p:nvCxnSpPr>
        <p:spPr>
          <a:xfrm flipH="1">
            <a:off x="7005963" y="1841574"/>
            <a:ext cx="27638" cy="2436855"/>
          </a:xfrm>
          <a:prstGeom prst="straightConnector1">
            <a:avLst/>
          </a:prstGeom>
          <a:ln w="57150">
            <a:solidFill>
              <a:schemeClr val="bg1">
                <a:lumMod val="85000"/>
              </a:schemeClr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직선 화살표 연결선 21">
            <a:extLst>
              <a:ext uri="{FF2B5EF4-FFF2-40B4-BE49-F238E27FC236}">
                <a16:creationId xmlns:a16="http://schemas.microsoft.com/office/drawing/2014/main" id="{5CB9B731-15F7-4FD4-AEDC-6579349DA6F7}"/>
              </a:ext>
            </a:extLst>
          </p:cNvPr>
          <p:cNvCxnSpPr>
            <a:cxnSpLocks/>
          </p:cNvCxnSpPr>
          <p:nvPr/>
        </p:nvCxnSpPr>
        <p:spPr>
          <a:xfrm>
            <a:off x="7045959" y="2980489"/>
            <a:ext cx="1567954" cy="0"/>
          </a:xfrm>
          <a:prstGeom prst="straightConnector1">
            <a:avLst/>
          </a:prstGeom>
          <a:ln w="57150">
            <a:solidFill>
              <a:schemeClr val="bg1">
                <a:lumMod val="85000"/>
              </a:schemeClr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직선 화살표 연결선 22">
            <a:extLst>
              <a:ext uri="{FF2B5EF4-FFF2-40B4-BE49-F238E27FC236}">
                <a16:creationId xmlns:a16="http://schemas.microsoft.com/office/drawing/2014/main" id="{69AC4A81-6F59-4A5E-8A9F-6D9817F70992}"/>
              </a:ext>
            </a:extLst>
          </p:cNvPr>
          <p:cNvCxnSpPr>
            <a:cxnSpLocks/>
          </p:cNvCxnSpPr>
          <p:nvPr/>
        </p:nvCxnSpPr>
        <p:spPr>
          <a:xfrm>
            <a:off x="7019782" y="4238673"/>
            <a:ext cx="1686897" cy="0"/>
          </a:xfrm>
          <a:prstGeom prst="straightConnector1">
            <a:avLst/>
          </a:prstGeom>
          <a:ln w="57150">
            <a:solidFill>
              <a:schemeClr val="bg1">
                <a:lumMod val="85000"/>
              </a:schemeClr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직선 화살표 연결선 28">
            <a:extLst>
              <a:ext uri="{FF2B5EF4-FFF2-40B4-BE49-F238E27FC236}">
                <a16:creationId xmlns:a16="http://schemas.microsoft.com/office/drawing/2014/main" id="{757E615E-E71E-4C60-A080-84E117AACDC9}"/>
              </a:ext>
            </a:extLst>
          </p:cNvPr>
          <p:cNvCxnSpPr>
            <a:cxnSpLocks/>
          </p:cNvCxnSpPr>
          <p:nvPr/>
        </p:nvCxnSpPr>
        <p:spPr>
          <a:xfrm flipH="1">
            <a:off x="8613913" y="1841574"/>
            <a:ext cx="6806" cy="2397099"/>
          </a:xfrm>
          <a:prstGeom prst="straightConnector1">
            <a:avLst/>
          </a:prstGeom>
          <a:ln w="57150">
            <a:solidFill>
              <a:schemeClr val="bg1">
                <a:lumMod val="85000"/>
              </a:schemeClr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직선 화살표 연결선 30">
            <a:extLst>
              <a:ext uri="{FF2B5EF4-FFF2-40B4-BE49-F238E27FC236}">
                <a16:creationId xmlns:a16="http://schemas.microsoft.com/office/drawing/2014/main" id="{5F46236D-76FE-41F5-90A1-7E4DE3CF4ED6}"/>
              </a:ext>
            </a:extLst>
          </p:cNvPr>
          <p:cNvCxnSpPr>
            <a:cxnSpLocks/>
          </p:cNvCxnSpPr>
          <p:nvPr/>
        </p:nvCxnSpPr>
        <p:spPr>
          <a:xfrm>
            <a:off x="9565191" y="1488544"/>
            <a:ext cx="0" cy="3880911"/>
          </a:xfrm>
          <a:prstGeom prst="straightConnector1">
            <a:avLst/>
          </a:prstGeom>
          <a:ln w="57150">
            <a:solidFill>
              <a:schemeClr val="bg1">
                <a:lumMod val="85000"/>
              </a:schemeClr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직선 화살표 연결선 31">
            <a:extLst>
              <a:ext uri="{FF2B5EF4-FFF2-40B4-BE49-F238E27FC236}">
                <a16:creationId xmlns:a16="http://schemas.microsoft.com/office/drawing/2014/main" id="{6B3F6B1B-A4B4-41B4-880D-D052C2D026D8}"/>
              </a:ext>
            </a:extLst>
          </p:cNvPr>
          <p:cNvCxnSpPr>
            <a:cxnSpLocks/>
          </p:cNvCxnSpPr>
          <p:nvPr/>
        </p:nvCxnSpPr>
        <p:spPr>
          <a:xfrm>
            <a:off x="9546631" y="3225048"/>
            <a:ext cx="763561" cy="1"/>
          </a:xfrm>
          <a:prstGeom prst="straightConnector1">
            <a:avLst/>
          </a:prstGeom>
          <a:ln w="57150">
            <a:solidFill>
              <a:schemeClr val="bg1">
                <a:lumMod val="85000"/>
              </a:schemeClr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직사각형 32">
            <a:extLst>
              <a:ext uri="{FF2B5EF4-FFF2-40B4-BE49-F238E27FC236}">
                <a16:creationId xmlns:a16="http://schemas.microsoft.com/office/drawing/2014/main" id="{C7DEF19D-0F78-4E2E-9EF0-AFD331E4C696}"/>
              </a:ext>
            </a:extLst>
          </p:cNvPr>
          <p:cNvSpPr/>
          <p:nvPr/>
        </p:nvSpPr>
        <p:spPr>
          <a:xfrm>
            <a:off x="9811254" y="4961553"/>
            <a:ext cx="408272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altLang="ko-KR" sz="3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5</a:t>
            </a:r>
            <a:endParaRPr lang="en-US" altLang="ko-KR" sz="32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34" name="직사각형 33">
            <a:extLst>
              <a:ext uri="{FF2B5EF4-FFF2-40B4-BE49-F238E27FC236}">
                <a16:creationId xmlns:a16="http://schemas.microsoft.com/office/drawing/2014/main" id="{D391F734-7C3B-4830-9AF6-CA89A92BC61B}"/>
              </a:ext>
            </a:extLst>
          </p:cNvPr>
          <p:cNvSpPr/>
          <p:nvPr/>
        </p:nvSpPr>
        <p:spPr>
          <a:xfrm>
            <a:off x="10509664" y="2932660"/>
            <a:ext cx="408272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altLang="ko-KR" sz="3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6</a:t>
            </a:r>
            <a:endParaRPr lang="en-US" altLang="ko-KR" sz="32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4" name="직사각형 23">
            <a:extLst>
              <a:ext uri="{FF2B5EF4-FFF2-40B4-BE49-F238E27FC236}">
                <a16:creationId xmlns:a16="http://schemas.microsoft.com/office/drawing/2014/main" id="{C706AF2D-32EA-4DB8-8B2E-148599D3BED8}"/>
              </a:ext>
            </a:extLst>
          </p:cNvPr>
          <p:cNvSpPr/>
          <p:nvPr/>
        </p:nvSpPr>
        <p:spPr>
          <a:xfrm>
            <a:off x="425725" y="467700"/>
            <a:ext cx="3177473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ko-KR" sz="32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[ </a:t>
            </a:r>
            <a:r>
              <a:rPr lang="ko-KR" altLang="en-US" sz="32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함께 써 봐요</a:t>
            </a:r>
            <a:r>
              <a:rPr lang="en-US" altLang="ko-KR" sz="32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! ]</a:t>
            </a:r>
            <a:endParaRPr lang="en-US" altLang="ko-KR" sz="3200" b="1" cap="none" spc="50" dirty="0">
              <a:ln w="0"/>
              <a:solidFill>
                <a:schemeClr val="bg2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</a:endParaRPr>
          </a:p>
        </p:txBody>
      </p:sp>
      <p:sp>
        <p:nvSpPr>
          <p:cNvPr id="25" name="직사각형 24">
            <a:extLst>
              <a:ext uri="{FF2B5EF4-FFF2-40B4-BE49-F238E27FC236}">
                <a16:creationId xmlns:a16="http://schemas.microsoft.com/office/drawing/2014/main" id="{68338BC0-1AD7-4488-BE15-81C6DAD666C2}"/>
              </a:ext>
            </a:extLst>
          </p:cNvPr>
          <p:cNvSpPr/>
          <p:nvPr/>
        </p:nvSpPr>
        <p:spPr>
          <a:xfrm>
            <a:off x="6345605" y="3946285"/>
            <a:ext cx="365967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altLang="ko-KR" sz="32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</a:t>
            </a:r>
          </a:p>
        </p:txBody>
      </p:sp>
      <p:sp>
        <p:nvSpPr>
          <p:cNvPr id="26" name="직사각형 25">
            <a:extLst>
              <a:ext uri="{FF2B5EF4-FFF2-40B4-BE49-F238E27FC236}">
                <a16:creationId xmlns:a16="http://schemas.microsoft.com/office/drawing/2014/main" id="{A39F5DFD-E257-4D60-A4A7-CA157488CDA0}"/>
              </a:ext>
            </a:extLst>
          </p:cNvPr>
          <p:cNvSpPr/>
          <p:nvPr/>
        </p:nvSpPr>
        <p:spPr>
          <a:xfrm>
            <a:off x="7631165" y="2287434"/>
            <a:ext cx="365967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altLang="ko-KR" sz="3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3</a:t>
            </a:r>
            <a:endParaRPr lang="en-US" altLang="ko-KR" sz="32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7" name="직사각형 26">
            <a:extLst>
              <a:ext uri="{FF2B5EF4-FFF2-40B4-BE49-F238E27FC236}">
                <a16:creationId xmlns:a16="http://schemas.microsoft.com/office/drawing/2014/main" id="{7B56DF9B-9BCD-4C46-BCE6-26BA77C7BDFC}"/>
              </a:ext>
            </a:extLst>
          </p:cNvPr>
          <p:cNvSpPr/>
          <p:nvPr/>
        </p:nvSpPr>
        <p:spPr>
          <a:xfrm>
            <a:off x="7631164" y="3554739"/>
            <a:ext cx="365967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altLang="ko-KR" sz="3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4</a:t>
            </a:r>
            <a:endParaRPr lang="en-US" altLang="ko-KR" sz="32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8" name="직사각형 27">
            <a:extLst>
              <a:ext uri="{FF2B5EF4-FFF2-40B4-BE49-F238E27FC236}">
                <a16:creationId xmlns:a16="http://schemas.microsoft.com/office/drawing/2014/main" id="{F8F4CAF9-6C92-4D41-BCEE-015A1B68EBF8}"/>
              </a:ext>
            </a:extLst>
          </p:cNvPr>
          <p:cNvSpPr/>
          <p:nvPr/>
        </p:nvSpPr>
        <p:spPr>
          <a:xfrm>
            <a:off x="8871533" y="3946284"/>
            <a:ext cx="365967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altLang="ko-KR" sz="3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2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00"/>
                            </p:stCondLst>
                            <p:childTnLst>
                              <p:par>
                                <p:cTn id="3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000"/>
                            </p:stCondLst>
                            <p:childTnLst>
                              <p:par>
                                <p:cTn id="4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1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000"/>
                            </p:stCondLst>
                            <p:childTnLst>
                              <p:par>
                                <p:cTn id="5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0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000"/>
                            </p:stCondLst>
                            <p:childTnLst>
                              <p:par>
                                <p:cTn id="6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9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000"/>
                            </p:stCondLst>
                            <p:childTnLst>
                              <p:par>
                                <p:cTn id="7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8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1000"/>
                            </p:stCondLst>
                            <p:childTnLst>
                              <p:par>
                                <p:cTn id="8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87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1000"/>
                            </p:stCondLst>
                            <p:childTnLst>
                              <p:par>
                                <p:cTn id="8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96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1000"/>
                            </p:stCondLst>
                            <p:childTnLst>
                              <p:par>
                                <p:cTn id="9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6" grpId="0"/>
      <p:bldP spid="17" grpId="0"/>
      <p:bldP spid="20" grpId="0"/>
      <p:bldP spid="33" grpId="0"/>
      <p:bldP spid="34" grpId="0"/>
      <p:bldP spid="24" grpId="0"/>
      <p:bldP spid="25" grpId="0"/>
      <p:bldP spid="26" grpId="0"/>
      <p:bldP spid="27" grpId="0"/>
      <p:bldP spid="2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>
            <a:extLst>
              <a:ext uri="{FF2B5EF4-FFF2-40B4-BE49-F238E27FC236}">
                <a16:creationId xmlns:a16="http://schemas.microsoft.com/office/drawing/2014/main" id="{55129BCE-1BDF-4700-8336-62A3CA6EA33B}"/>
              </a:ext>
            </a:extLst>
          </p:cNvPr>
          <p:cNvSpPr/>
          <p:nvPr/>
        </p:nvSpPr>
        <p:spPr>
          <a:xfrm>
            <a:off x="1839075" y="2136338"/>
            <a:ext cx="8513869" cy="258532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ko-KR" sz="5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‘</a:t>
            </a:r>
            <a:r>
              <a:rPr lang="ko-KR" altLang="en-US" sz="5400" b="1" dirty="0" err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ㅂ</a:t>
            </a:r>
            <a:r>
              <a:rPr lang="en-US" altLang="ko-KR" sz="5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,</a:t>
            </a:r>
            <a:r>
              <a:rPr lang="ko-KR" altLang="en-US" sz="5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바</a:t>
            </a:r>
            <a:r>
              <a:rPr lang="en-US" altLang="ko-KR" sz="5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’</a:t>
            </a:r>
            <a:r>
              <a:rPr lang="ko-KR" altLang="en-US" sz="5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글자에 해당하는</a:t>
            </a:r>
            <a:endParaRPr lang="en-US" altLang="ko-KR" sz="5400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  <a:p>
            <a:pPr algn="ctr"/>
            <a:r>
              <a:rPr lang="ko-KR" altLang="en-US" sz="5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</a:t>
            </a:r>
            <a:endParaRPr lang="en-US" altLang="ko-KR" sz="5400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  <a:p>
            <a:pPr algn="ctr"/>
            <a:r>
              <a:rPr lang="ko-KR" altLang="en-US" sz="5400" b="1" dirty="0" err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통글자</a:t>
            </a:r>
            <a:r>
              <a:rPr lang="ko-KR" altLang="en-US" sz="5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낱말을 배워보아요</a:t>
            </a:r>
            <a:r>
              <a:rPr lang="en-US" altLang="ko-KR" sz="5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!</a:t>
            </a:r>
          </a:p>
        </p:txBody>
      </p:sp>
      <p:sp>
        <p:nvSpPr>
          <p:cNvPr id="8" name="Google Shape;107;p16">
            <a:extLst>
              <a:ext uri="{FF2B5EF4-FFF2-40B4-BE49-F238E27FC236}">
                <a16:creationId xmlns:a16="http://schemas.microsoft.com/office/drawing/2014/main" id="{60AF532B-F0C5-4671-B97A-154F89656954}"/>
              </a:ext>
            </a:extLst>
          </p:cNvPr>
          <p:cNvSpPr txBox="1"/>
          <p:nvPr/>
        </p:nvSpPr>
        <p:spPr>
          <a:xfrm>
            <a:off x="0" y="6197068"/>
            <a:ext cx="12192000" cy="67500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ko-KR" altLang="en-US" sz="1200" b="1" i="0" u="none" strike="noStrike" cap="none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ko-KR" altLang="en-US" sz="12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altLang="ko-KR" sz="12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(NAKS)</a:t>
            </a:r>
            <a:endParaRPr lang="ko-KR" altLang="en-US"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-US" sz="12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lang="en-US"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755503271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202</TotalTime>
  <Words>1078</Words>
  <Application>Microsoft Office PowerPoint</Application>
  <PresentationFormat>와이드스크린</PresentationFormat>
  <Paragraphs>321</Paragraphs>
  <Slides>26</Slides>
  <Notes>11</Notes>
  <HiddenSlides>0</HiddenSlides>
  <MMClips>2</MMClips>
  <ScaleCrop>false</ScaleCrop>
  <HeadingPairs>
    <vt:vector size="6" baseType="variant">
      <vt:variant>
        <vt:lpstr>사용한 글꼴</vt:lpstr>
      </vt:variant>
      <vt:variant>
        <vt:i4>6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26</vt:i4>
      </vt:variant>
    </vt:vector>
  </HeadingPairs>
  <TitlesOfParts>
    <vt:vector size="33" baseType="lpstr">
      <vt:lpstr>Noto Sans Light</vt:lpstr>
      <vt:lpstr>Aharoni</vt:lpstr>
      <vt:lpstr>Arial</vt:lpstr>
      <vt:lpstr>Calibri</vt:lpstr>
      <vt:lpstr>Impact</vt:lpstr>
      <vt:lpstr>Wingdings</vt:lpstr>
      <vt:lpstr>1_Office Theme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물감 비누방울로 꽃 그리기 https://youtu.be/fHg7cQUgq9U </vt:lpstr>
      <vt:lpstr>        비누방울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  재외동포를 위한 한국어(영어권)   유아유치반_6  </dc:title>
  <cp:lastModifiedBy>gojhchoi99@gmail.com</cp:lastModifiedBy>
  <cp:revision>2</cp:revision>
  <dcterms:modified xsi:type="dcterms:W3CDTF">2020-06-11T21:44:15Z</dcterms:modified>
</cp:coreProperties>
</file>